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8"/>
  </p:notesMasterIdLst>
  <p:sldIdLst>
    <p:sldId id="260" r:id="rId3"/>
    <p:sldId id="305" r:id="rId4"/>
    <p:sldId id="306" r:id="rId5"/>
    <p:sldId id="307" r:id="rId6"/>
    <p:sldId id="308" r:id="rId7"/>
  </p:sldIdLst>
  <p:sldSz cx="9144000" cy="6858000" type="screen4x3"/>
  <p:notesSz cx="6810375" cy="9942513"/>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4AFCC"/>
    <a:srgbClr val="A8CCD9"/>
    <a:srgbClr val="549BB5"/>
    <a:srgbClr val="FFFFFF"/>
    <a:srgbClr val="FEFBB8"/>
    <a:srgbClr val="FFF1B3"/>
    <a:srgbClr val="89D8FF"/>
    <a:srgbClr val="008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6482" autoAdjust="0"/>
  </p:normalViewPr>
  <p:slideViewPr>
    <p:cSldViewPr>
      <p:cViewPr varScale="1">
        <p:scale>
          <a:sx n="82" d="100"/>
          <a:sy n="82" d="100"/>
        </p:scale>
        <p:origin x="1474" y="72"/>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A90EA6B-B9D9-0532-4349-A2171ED13F81}"/>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05B24AC2-92B0-C27E-9D66-B99D5ADE1E6E}"/>
              </a:ext>
            </a:extLst>
          </p:cNvPr>
          <p:cNvSpPr>
            <a:spLocks noGrp="1" noChangeArrowheads="1"/>
          </p:cNvSpPr>
          <p:nvPr>
            <p:ph type="dt" idx="1"/>
          </p:nvPr>
        </p:nvSpPr>
        <p:spPr bwMode="auto">
          <a:xfrm>
            <a:off x="3857625"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9220" name="Rectangle 4">
            <a:extLst>
              <a:ext uri="{FF2B5EF4-FFF2-40B4-BE49-F238E27FC236}">
                <a16:creationId xmlns:a16="http://schemas.microsoft.com/office/drawing/2014/main" id="{678C3AD1-D1AD-108A-9A93-5F9952D279BE}"/>
              </a:ext>
            </a:extLst>
          </p:cNvPr>
          <p:cNvSpPr>
            <a:spLocks noGrp="1" noRo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0CCC2E18-6376-0F01-3D16-FDF270CEDD24}"/>
              </a:ext>
            </a:extLst>
          </p:cNvPr>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5E17F185-98A0-9FF7-4290-2D736672795D}"/>
              </a:ext>
            </a:extLst>
          </p:cNvPr>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2AFAE7B3-E676-5965-6B7B-4BE534D8D85C}"/>
              </a:ext>
            </a:extLst>
          </p:cNvPr>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8C69FE26-9C19-4309-9271-AD6A178CB700}"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9F8BDAC4-B219-E1DD-7D1B-8C6E7FD47C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fld id="{A9FB05A9-200D-41DB-9024-8D17A2FC310B}" type="slidenum">
              <a:rPr lang="de-DE" altLang="de-DE" sz="1200">
                <a:solidFill>
                  <a:schemeClr val="tx1"/>
                </a:solidFill>
              </a:rPr>
              <a:pPr eaLnBrk="1" hangingPunct="1"/>
              <a:t>1</a:t>
            </a:fld>
            <a:endParaRPr lang="de-DE" altLang="de-DE" sz="1200">
              <a:solidFill>
                <a:schemeClr val="tx1"/>
              </a:solidFill>
            </a:endParaRPr>
          </a:p>
        </p:txBody>
      </p:sp>
      <p:sp>
        <p:nvSpPr>
          <p:cNvPr id="10243" name="Rectangle 2">
            <a:extLst>
              <a:ext uri="{FF2B5EF4-FFF2-40B4-BE49-F238E27FC236}">
                <a16:creationId xmlns:a16="http://schemas.microsoft.com/office/drawing/2014/main" id="{4C6796E3-50CA-3CEA-FE55-C4A5688817CA}"/>
              </a:ext>
            </a:extLst>
          </p:cNvPr>
          <p:cNvSpPr>
            <a:spLocks noGrp="1" noRot="1" noChangeArrowheads="1" noTextEdit="1"/>
          </p:cNvSpPr>
          <p:nvPr>
            <p:ph type="sldImg"/>
          </p:nvPr>
        </p:nvSpPr>
        <p:spPr>
          <a:ln/>
        </p:spPr>
      </p:sp>
      <p:sp>
        <p:nvSpPr>
          <p:cNvPr id="10244" name="Rectangle 3">
            <a:extLst>
              <a:ext uri="{FF2B5EF4-FFF2-40B4-BE49-F238E27FC236}">
                <a16:creationId xmlns:a16="http://schemas.microsoft.com/office/drawing/2014/main" id="{A33617B0-14EA-0EB0-E757-E3A6BC28C8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49E6F77-D5D6-07CD-98CB-1B4E15AB0D18}"/>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3" name="Rectangle 5">
            <a:extLst>
              <a:ext uri="{FF2B5EF4-FFF2-40B4-BE49-F238E27FC236}">
                <a16:creationId xmlns:a16="http://schemas.microsoft.com/office/drawing/2014/main" id="{9837A999-0648-D750-B1BE-F859E9D16401}"/>
              </a:ext>
            </a:extLst>
          </p:cNvPr>
          <p:cNvSpPr>
            <a:spLocks noChangeArrowheads="1"/>
          </p:cNvSpPr>
          <p:nvPr userDrawn="1"/>
        </p:nvSpPr>
        <p:spPr bwMode="auto">
          <a:xfrm>
            <a:off x="0" y="0"/>
            <a:ext cx="9144000" cy="2060575"/>
          </a:xfrm>
          <a:prstGeom prst="rect">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4" name="Text Box 10">
            <a:extLst>
              <a:ext uri="{FF2B5EF4-FFF2-40B4-BE49-F238E27FC236}">
                <a16:creationId xmlns:a16="http://schemas.microsoft.com/office/drawing/2014/main" id="{B257B621-DE70-39E9-B55A-6F1A7646FF73}"/>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rgbClr val="FFFFFF"/>
                </a:solidFill>
              </a:rPr>
              <a:t>BioTOP 3</a:t>
            </a:r>
          </a:p>
        </p:txBody>
      </p:sp>
      <p:pic>
        <p:nvPicPr>
          <p:cNvPr id="5" name="Picture 2">
            <a:extLst>
              <a:ext uri="{FF2B5EF4-FFF2-40B4-BE49-F238E27FC236}">
                <a16:creationId xmlns:a16="http://schemas.microsoft.com/office/drawing/2014/main" id="{2F372BAE-79A0-D016-DC66-CCE47758806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393826525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51489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965426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3785062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2025481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03999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0028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549758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2597122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41093302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948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5392039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519424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855618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2265898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79700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03043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392681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04991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424340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4173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15213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10873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FB6AADBF-102D-8FA4-E84F-3160C3E557E2}"/>
              </a:ext>
            </a:extLst>
          </p:cNvPr>
          <p:cNvSpPr>
            <a:spLocks noChangeArrowheads="1"/>
          </p:cNvSpPr>
          <p:nvPr userDrawn="1"/>
        </p:nvSpPr>
        <p:spPr bwMode="auto">
          <a:xfrm>
            <a:off x="0" y="0"/>
            <a:ext cx="9144000" cy="476250"/>
          </a:xfrm>
          <a:prstGeom prst="rect">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1027" name="Rectangle 3">
            <a:extLst>
              <a:ext uri="{FF2B5EF4-FFF2-40B4-BE49-F238E27FC236}">
                <a16:creationId xmlns:a16="http://schemas.microsoft.com/office/drawing/2014/main" id="{ED0143CA-6E64-F45A-1827-ED8F0F3ACBB6}"/>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35A1DC63-C1E8-02C0-9962-0D64A477B4E8}"/>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B52921DF-6229-6063-C563-563D073DB40F}"/>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176C7714-8AB2-B939-14CC-3BB42C8FADC3}"/>
              </a:ext>
            </a:extLst>
          </p:cNvPr>
          <p:cNvSpPr>
            <a:spLocks noChangeArrowheads="1"/>
          </p:cNvSpPr>
          <p:nvPr userDrawn="1"/>
        </p:nvSpPr>
        <p:spPr bwMode="auto">
          <a:xfrm>
            <a:off x="8388350" y="6237288"/>
            <a:ext cx="287338" cy="287337"/>
          </a:xfrm>
          <a:prstGeom prst="actionButtonInformation">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EAEB6BAE-57BF-CA1F-F86F-389C5D59B1CD}"/>
              </a:ext>
            </a:extLst>
          </p:cNvPr>
          <p:cNvSpPr>
            <a:spLocks noChangeArrowheads="1"/>
          </p:cNvSpPr>
          <p:nvPr userDrawn="1"/>
        </p:nvSpPr>
        <p:spPr bwMode="auto">
          <a:xfrm>
            <a:off x="7956550" y="6237288"/>
            <a:ext cx="287338" cy="287337"/>
          </a:xfrm>
          <a:prstGeom prst="actionButtonBeginning">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2" name="Text Box 14">
            <a:extLst>
              <a:ext uri="{FF2B5EF4-FFF2-40B4-BE49-F238E27FC236}">
                <a16:creationId xmlns:a16="http://schemas.microsoft.com/office/drawing/2014/main" id="{9DAB5EE8-F43A-24F9-C481-8BD3A100C25E}"/>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2400">
                <a:solidFill>
                  <a:srgbClr val="FFFFFF"/>
                </a:solidFill>
              </a:rPr>
              <a:t>BioTOP 3</a:t>
            </a:r>
          </a:p>
        </p:txBody>
      </p:sp>
    </p:spTree>
  </p:cSld>
  <p:clrMap bg1="lt1" tx1="dk1" bg2="lt2" tx2="dk2" accent1="accent1" accent2="accent2" accent3="accent3" accent4="accent4" accent5="accent5" accent6="accent6" hlink="hlink" folHlink="folHlink"/>
  <p:sldLayoutIdLst>
    <p:sldLayoutId id="2147483725"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C41E993-8BBE-AE3B-FBD2-9AB62A078950}"/>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09C41C15-B282-A218-6101-AE38CD513C86}"/>
              </a:ext>
            </a:extLst>
          </p:cNvPr>
          <p:cNvSpPr>
            <a:spLocks noGrp="1" noChangeArrowheads="1"/>
          </p:cNvSpPr>
          <p:nvPr>
            <p:ph type="ctrTitle"/>
          </p:nvPr>
        </p:nvSpPr>
        <p:spPr>
          <a:xfrm>
            <a:off x="468313" y="836613"/>
            <a:ext cx="7772400" cy="792162"/>
          </a:xfrm>
        </p:spPr>
        <p:txBody>
          <a:bodyPr/>
          <a:lstStyle/>
          <a:p>
            <a:pPr eaLnBrk="1" hangingPunct="1"/>
            <a:r>
              <a:rPr lang="de-DE" altLang="de-DE" sz="3400"/>
              <a:t>Geologische Karte Österreichs</a:t>
            </a:r>
            <a:endParaRPr lang="de-DE" altLang="de-DE"/>
          </a:p>
        </p:txBody>
      </p:sp>
      <p:sp>
        <p:nvSpPr>
          <p:cNvPr id="4099" name="Text Box 17">
            <a:extLst>
              <a:ext uri="{FF2B5EF4-FFF2-40B4-BE49-F238E27FC236}">
                <a16:creationId xmlns:a16="http://schemas.microsoft.com/office/drawing/2014/main" id="{14E8DB3C-C446-526D-17C1-2E861B971915}"/>
              </a:ext>
            </a:extLst>
          </p:cNvPr>
          <p:cNvSpPr txBox="1">
            <a:spLocks noChangeArrowheads="1"/>
          </p:cNvSpPr>
          <p:nvPr/>
        </p:nvSpPr>
        <p:spPr bwMode="auto">
          <a:xfrm>
            <a:off x="466725" y="2708275"/>
            <a:ext cx="525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buClr>
                <a:schemeClr val="tx1"/>
              </a:buClr>
              <a:buFont typeface="Wingdings" panose="05000000000000000000" pitchFamily="2" charset="2"/>
              <a:buChar char="§"/>
            </a:pPr>
            <a:r>
              <a:rPr lang="de-DE" altLang="de-DE" sz="2000">
                <a:solidFill>
                  <a:schemeClr val="tx1"/>
                </a:solidFill>
              </a:rPr>
              <a:t> </a:t>
            </a:r>
            <a:r>
              <a:rPr lang="de-DE" altLang="de-DE" sz="2000">
                <a:solidFill>
                  <a:schemeClr val="tx1"/>
                </a:solidFill>
                <a:hlinkClick r:id="rId3" action="ppaction://hlinksldjump"/>
              </a:rPr>
              <a:t>schrittweiser Aufbau des Tafelbildes</a:t>
            </a:r>
            <a:endParaRPr lang="de-DE" altLang="de-DE" sz="2000">
              <a:solidFill>
                <a:schemeClr val="tx1"/>
              </a:solidFill>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rPr>
              <a:t> </a:t>
            </a:r>
            <a:r>
              <a:rPr lang="de-DE" altLang="de-DE" sz="2000">
                <a:solidFill>
                  <a:schemeClr val="tx1"/>
                </a:solidFill>
                <a:hlinkClick r:id="rId4" action="ppaction://hlinksldjump"/>
              </a:rPr>
              <a:t>vollständige Ansicht</a:t>
            </a:r>
            <a:endParaRPr lang="de-DE" altLang="de-DE" sz="2000">
              <a:solidFill>
                <a:schemeClr val="tx1"/>
              </a:solidFill>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rPr>
              <a:t> </a:t>
            </a:r>
            <a:r>
              <a:rPr lang="de-DE" altLang="de-DE" sz="2000">
                <a:solidFill>
                  <a:schemeClr val="tx1"/>
                </a:solidFill>
                <a:hlinkClick r:id="rId5" action="ppaction://hlinksldjump"/>
              </a:rPr>
              <a:t>zum Ausfüllen</a:t>
            </a:r>
            <a:endParaRPr lang="de-DE" altLang="de-DE" sz="2000">
              <a:solidFill>
                <a:schemeClr val="tx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877B09B-8772-06AB-BC64-3F1C71BB2381}"/>
              </a:ext>
            </a:extLst>
          </p:cNvPr>
          <p:cNvSpPr>
            <a:spLocks noGrp="1" noChangeArrowheads="1"/>
          </p:cNvSpPr>
          <p:nvPr>
            <p:ph type="title"/>
          </p:nvPr>
        </p:nvSpPr>
        <p:spPr/>
        <p:txBody>
          <a:bodyPr/>
          <a:lstStyle/>
          <a:p>
            <a:r>
              <a:rPr lang="de-DE" altLang="de-DE"/>
              <a:t>Geologische Karte Österreichs</a:t>
            </a:r>
          </a:p>
        </p:txBody>
      </p:sp>
      <p:grpSp>
        <p:nvGrpSpPr>
          <p:cNvPr id="5123" name="Group 336">
            <a:extLst>
              <a:ext uri="{FF2B5EF4-FFF2-40B4-BE49-F238E27FC236}">
                <a16:creationId xmlns:a16="http://schemas.microsoft.com/office/drawing/2014/main" id="{312F2CAA-D465-471A-A79C-EE59E3EEDFD2}"/>
              </a:ext>
            </a:extLst>
          </p:cNvPr>
          <p:cNvGrpSpPr>
            <a:grpSpLocks/>
          </p:cNvGrpSpPr>
          <p:nvPr/>
        </p:nvGrpSpPr>
        <p:grpSpPr bwMode="auto">
          <a:xfrm>
            <a:off x="1258888" y="901700"/>
            <a:ext cx="6481762" cy="3248025"/>
            <a:chOff x="793" y="568"/>
            <a:chExt cx="4083" cy="2046"/>
          </a:xfrm>
        </p:grpSpPr>
        <p:pic>
          <p:nvPicPr>
            <p:cNvPr id="5166" name="Picture 244" descr="geolog_kart">
              <a:extLst>
                <a:ext uri="{FF2B5EF4-FFF2-40B4-BE49-F238E27FC236}">
                  <a16:creationId xmlns:a16="http://schemas.microsoft.com/office/drawing/2014/main" id="{5A40C1E5-46C6-D2BA-8AC4-28AEE1B3BE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 y="572"/>
              <a:ext cx="3570" cy="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67" name="Group 275">
              <a:extLst>
                <a:ext uri="{FF2B5EF4-FFF2-40B4-BE49-F238E27FC236}">
                  <a16:creationId xmlns:a16="http://schemas.microsoft.com/office/drawing/2014/main" id="{13D29EB1-A5CE-7880-7084-0B520B6D297F}"/>
                </a:ext>
              </a:extLst>
            </p:cNvPr>
            <p:cNvGrpSpPr>
              <a:grpSpLocks/>
            </p:cNvGrpSpPr>
            <p:nvPr/>
          </p:nvGrpSpPr>
          <p:grpSpPr bwMode="auto">
            <a:xfrm>
              <a:off x="3198" y="568"/>
              <a:ext cx="227" cy="231"/>
              <a:chOff x="2290" y="527"/>
              <a:chExt cx="227" cy="231"/>
            </a:xfrm>
          </p:grpSpPr>
          <p:sp>
            <p:nvSpPr>
              <p:cNvPr id="5193" name="Oval 245">
                <a:extLst>
                  <a:ext uri="{FF2B5EF4-FFF2-40B4-BE49-F238E27FC236}">
                    <a16:creationId xmlns:a16="http://schemas.microsoft.com/office/drawing/2014/main" id="{1CCAECC4-E031-A43F-FFB1-1B97C1DB25AA}"/>
                  </a:ext>
                </a:extLst>
              </p:cNvPr>
              <p:cNvSpPr>
                <a:spLocks noChangeArrowheads="1"/>
              </p:cNvSpPr>
              <p:nvPr/>
            </p:nvSpPr>
            <p:spPr bwMode="auto">
              <a:xfrm>
                <a:off x="2290" y="52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4" name="Text Box 246">
                <a:extLst>
                  <a:ext uri="{FF2B5EF4-FFF2-40B4-BE49-F238E27FC236}">
                    <a16:creationId xmlns:a16="http://schemas.microsoft.com/office/drawing/2014/main" id="{F1C6390B-AC45-DF0A-556F-053AEF741AFB}"/>
                  </a:ext>
                </a:extLst>
              </p:cNvPr>
              <p:cNvSpPr txBox="1">
                <a:spLocks noChangeArrowheads="1"/>
              </p:cNvSpPr>
              <p:nvPr/>
            </p:nvSpPr>
            <p:spPr bwMode="auto">
              <a:xfrm>
                <a:off x="2290" y="52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nvGrpSpPr>
            <p:cNvPr id="5168" name="Group 290">
              <a:extLst>
                <a:ext uri="{FF2B5EF4-FFF2-40B4-BE49-F238E27FC236}">
                  <a16:creationId xmlns:a16="http://schemas.microsoft.com/office/drawing/2014/main" id="{BEE28D14-C687-BC4B-E2F2-1C2A1779DC8A}"/>
                </a:ext>
              </a:extLst>
            </p:cNvPr>
            <p:cNvGrpSpPr>
              <a:grpSpLocks/>
            </p:cNvGrpSpPr>
            <p:nvPr/>
          </p:nvGrpSpPr>
          <p:grpSpPr bwMode="auto">
            <a:xfrm>
              <a:off x="2517" y="2383"/>
              <a:ext cx="227" cy="231"/>
              <a:chOff x="2517" y="2341"/>
              <a:chExt cx="227" cy="231"/>
            </a:xfrm>
          </p:grpSpPr>
          <p:sp>
            <p:nvSpPr>
              <p:cNvPr id="5191" name="Oval 257">
                <a:extLst>
                  <a:ext uri="{FF2B5EF4-FFF2-40B4-BE49-F238E27FC236}">
                    <a16:creationId xmlns:a16="http://schemas.microsoft.com/office/drawing/2014/main" id="{7423A27A-22BF-0BEB-FF39-6CE0D625692C}"/>
                  </a:ext>
                </a:extLst>
              </p:cNvPr>
              <p:cNvSpPr>
                <a:spLocks noChangeArrowheads="1"/>
              </p:cNvSpPr>
              <p:nvPr/>
            </p:nvSpPr>
            <p:spPr bwMode="auto">
              <a:xfrm>
                <a:off x="2517" y="234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2" name="Text Box 258">
                <a:extLst>
                  <a:ext uri="{FF2B5EF4-FFF2-40B4-BE49-F238E27FC236}">
                    <a16:creationId xmlns:a16="http://schemas.microsoft.com/office/drawing/2014/main" id="{CFB2D1B6-0510-4FA5-6292-352E18C998F5}"/>
                  </a:ext>
                </a:extLst>
              </p:cNvPr>
              <p:cNvSpPr txBox="1">
                <a:spLocks noChangeArrowheads="1"/>
              </p:cNvSpPr>
              <p:nvPr/>
            </p:nvSpPr>
            <p:spPr bwMode="auto">
              <a:xfrm>
                <a:off x="2517" y="234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5169" name="Group 285">
              <a:extLst>
                <a:ext uri="{FF2B5EF4-FFF2-40B4-BE49-F238E27FC236}">
                  <a16:creationId xmlns:a16="http://schemas.microsoft.com/office/drawing/2014/main" id="{CC5B522B-1CF6-0263-8023-0CD17606F337}"/>
                </a:ext>
              </a:extLst>
            </p:cNvPr>
            <p:cNvGrpSpPr>
              <a:grpSpLocks/>
            </p:cNvGrpSpPr>
            <p:nvPr/>
          </p:nvGrpSpPr>
          <p:grpSpPr bwMode="auto">
            <a:xfrm>
              <a:off x="793" y="1797"/>
              <a:ext cx="227" cy="231"/>
              <a:chOff x="793" y="1797"/>
              <a:chExt cx="227" cy="231"/>
            </a:xfrm>
          </p:grpSpPr>
          <p:sp>
            <p:nvSpPr>
              <p:cNvPr id="5189" name="Oval 260">
                <a:extLst>
                  <a:ext uri="{FF2B5EF4-FFF2-40B4-BE49-F238E27FC236}">
                    <a16:creationId xmlns:a16="http://schemas.microsoft.com/office/drawing/2014/main" id="{F1E9FB1B-012A-6FA1-E051-6AA9DD4E9E44}"/>
                  </a:ext>
                </a:extLst>
              </p:cNvPr>
              <p:cNvSpPr>
                <a:spLocks noChangeArrowheads="1"/>
              </p:cNvSpPr>
              <p:nvPr/>
            </p:nvSpPr>
            <p:spPr bwMode="auto">
              <a:xfrm>
                <a:off x="793" y="179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0" name="Text Box 261">
                <a:extLst>
                  <a:ext uri="{FF2B5EF4-FFF2-40B4-BE49-F238E27FC236}">
                    <a16:creationId xmlns:a16="http://schemas.microsoft.com/office/drawing/2014/main" id="{079C8EFA-3BDD-0465-4CC1-EBB18787E004}"/>
                  </a:ext>
                </a:extLst>
              </p:cNvPr>
              <p:cNvSpPr txBox="1">
                <a:spLocks noChangeArrowheads="1"/>
              </p:cNvSpPr>
              <p:nvPr/>
            </p:nvSpPr>
            <p:spPr bwMode="auto">
              <a:xfrm>
                <a:off x="793" y="179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5170" name="Group 287">
              <a:extLst>
                <a:ext uri="{FF2B5EF4-FFF2-40B4-BE49-F238E27FC236}">
                  <a16:creationId xmlns:a16="http://schemas.microsoft.com/office/drawing/2014/main" id="{CB76BD35-8235-54EF-1F4D-F6DA496C9CFF}"/>
                </a:ext>
              </a:extLst>
            </p:cNvPr>
            <p:cNvGrpSpPr>
              <a:grpSpLocks/>
            </p:cNvGrpSpPr>
            <p:nvPr/>
          </p:nvGrpSpPr>
          <p:grpSpPr bwMode="auto">
            <a:xfrm>
              <a:off x="2109" y="2069"/>
              <a:ext cx="227" cy="231"/>
              <a:chOff x="2109" y="2069"/>
              <a:chExt cx="227" cy="231"/>
            </a:xfrm>
          </p:grpSpPr>
          <p:sp>
            <p:nvSpPr>
              <p:cNvPr id="5187" name="Oval 263">
                <a:extLst>
                  <a:ext uri="{FF2B5EF4-FFF2-40B4-BE49-F238E27FC236}">
                    <a16:creationId xmlns:a16="http://schemas.microsoft.com/office/drawing/2014/main" id="{DAE32886-4C95-D95D-90EC-DA47D697072C}"/>
                  </a:ext>
                </a:extLst>
              </p:cNvPr>
              <p:cNvSpPr>
                <a:spLocks noChangeArrowheads="1"/>
              </p:cNvSpPr>
              <p:nvPr/>
            </p:nvSpPr>
            <p:spPr bwMode="auto">
              <a:xfrm>
                <a:off x="2109"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8" name="Text Box 264">
                <a:extLst>
                  <a:ext uri="{FF2B5EF4-FFF2-40B4-BE49-F238E27FC236}">
                    <a16:creationId xmlns:a16="http://schemas.microsoft.com/office/drawing/2014/main" id="{8B29BF81-D853-E6D5-56AD-7EB13294E545}"/>
                  </a:ext>
                </a:extLst>
              </p:cNvPr>
              <p:cNvSpPr txBox="1">
                <a:spLocks noChangeArrowheads="1"/>
              </p:cNvSpPr>
              <p:nvPr/>
            </p:nvSpPr>
            <p:spPr bwMode="auto">
              <a:xfrm>
                <a:off x="2109" y="206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5171" name="Group 283">
              <a:extLst>
                <a:ext uri="{FF2B5EF4-FFF2-40B4-BE49-F238E27FC236}">
                  <a16:creationId xmlns:a16="http://schemas.microsoft.com/office/drawing/2014/main" id="{F6216531-6267-9CF4-32CC-037099CEFD96}"/>
                </a:ext>
              </a:extLst>
            </p:cNvPr>
            <p:cNvGrpSpPr>
              <a:grpSpLocks/>
            </p:cNvGrpSpPr>
            <p:nvPr/>
          </p:nvGrpSpPr>
          <p:grpSpPr bwMode="auto">
            <a:xfrm>
              <a:off x="4558" y="1616"/>
              <a:ext cx="227" cy="231"/>
              <a:chOff x="4558" y="1616"/>
              <a:chExt cx="227" cy="231"/>
            </a:xfrm>
          </p:grpSpPr>
          <p:sp>
            <p:nvSpPr>
              <p:cNvPr id="5185" name="Oval 266">
                <a:extLst>
                  <a:ext uri="{FF2B5EF4-FFF2-40B4-BE49-F238E27FC236}">
                    <a16:creationId xmlns:a16="http://schemas.microsoft.com/office/drawing/2014/main" id="{B964C575-36CE-0B2B-0BC0-87317CBC0CCA}"/>
                  </a:ext>
                </a:extLst>
              </p:cNvPr>
              <p:cNvSpPr>
                <a:spLocks noChangeArrowheads="1"/>
              </p:cNvSpPr>
              <p:nvPr/>
            </p:nvSpPr>
            <p:spPr bwMode="auto">
              <a:xfrm>
                <a:off x="4558" y="161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6" name="Text Box 267">
                <a:extLst>
                  <a:ext uri="{FF2B5EF4-FFF2-40B4-BE49-F238E27FC236}">
                    <a16:creationId xmlns:a16="http://schemas.microsoft.com/office/drawing/2014/main" id="{1792D8C0-5A78-8472-96E0-45C6B7681F21}"/>
                  </a:ext>
                </a:extLst>
              </p:cNvPr>
              <p:cNvSpPr txBox="1">
                <a:spLocks noChangeArrowheads="1"/>
              </p:cNvSpPr>
              <p:nvPr/>
            </p:nvSpPr>
            <p:spPr bwMode="auto">
              <a:xfrm>
                <a:off x="4558" y="161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5172" name="Group 280">
              <a:extLst>
                <a:ext uri="{FF2B5EF4-FFF2-40B4-BE49-F238E27FC236}">
                  <a16:creationId xmlns:a16="http://schemas.microsoft.com/office/drawing/2014/main" id="{FB5264EA-18E0-94EA-8AA3-22D81ED6EAA6}"/>
                </a:ext>
              </a:extLst>
            </p:cNvPr>
            <p:cNvGrpSpPr>
              <a:grpSpLocks/>
            </p:cNvGrpSpPr>
            <p:nvPr/>
          </p:nvGrpSpPr>
          <p:grpSpPr bwMode="auto">
            <a:xfrm>
              <a:off x="2336" y="1162"/>
              <a:ext cx="227" cy="231"/>
              <a:chOff x="2336" y="1162"/>
              <a:chExt cx="227" cy="231"/>
            </a:xfrm>
          </p:grpSpPr>
          <p:sp>
            <p:nvSpPr>
              <p:cNvPr id="5183" name="Oval 269">
                <a:extLst>
                  <a:ext uri="{FF2B5EF4-FFF2-40B4-BE49-F238E27FC236}">
                    <a16:creationId xmlns:a16="http://schemas.microsoft.com/office/drawing/2014/main" id="{0FF889CF-0CD2-E150-8461-90A52359EDC4}"/>
                  </a:ext>
                </a:extLst>
              </p:cNvPr>
              <p:cNvSpPr>
                <a:spLocks noChangeArrowheads="1"/>
              </p:cNvSpPr>
              <p:nvPr/>
            </p:nvSpPr>
            <p:spPr bwMode="auto">
              <a:xfrm>
                <a:off x="2336" y="116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4" name="Text Box 270">
                <a:extLst>
                  <a:ext uri="{FF2B5EF4-FFF2-40B4-BE49-F238E27FC236}">
                    <a16:creationId xmlns:a16="http://schemas.microsoft.com/office/drawing/2014/main" id="{079D5E79-8293-61FC-0049-585B6A8B5255}"/>
                  </a:ext>
                </a:extLst>
              </p:cNvPr>
              <p:cNvSpPr txBox="1">
                <a:spLocks noChangeArrowheads="1"/>
              </p:cNvSpPr>
              <p:nvPr/>
            </p:nvSpPr>
            <p:spPr bwMode="auto">
              <a:xfrm>
                <a:off x="2336" y="116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5173" name="Group 278">
              <a:extLst>
                <a:ext uri="{FF2B5EF4-FFF2-40B4-BE49-F238E27FC236}">
                  <a16:creationId xmlns:a16="http://schemas.microsoft.com/office/drawing/2014/main" id="{79B723D0-3E56-2103-2EEA-608944F91361}"/>
                </a:ext>
              </a:extLst>
            </p:cNvPr>
            <p:cNvGrpSpPr>
              <a:grpSpLocks/>
            </p:cNvGrpSpPr>
            <p:nvPr/>
          </p:nvGrpSpPr>
          <p:grpSpPr bwMode="auto">
            <a:xfrm>
              <a:off x="4649" y="572"/>
              <a:ext cx="227" cy="231"/>
              <a:chOff x="4649" y="572"/>
              <a:chExt cx="227" cy="231"/>
            </a:xfrm>
          </p:grpSpPr>
          <p:sp>
            <p:nvSpPr>
              <p:cNvPr id="5181" name="Oval 272">
                <a:extLst>
                  <a:ext uri="{FF2B5EF4-FFF2-40B4-BE49-F238E27FC236}">
                    <a16:creationId xmlns:a16="http://schemas.microsoft.com/office/drawing/2014/main" id="{D6B0A935-2999-4738-8AF0-9322A086C1AE}"/>
                  </a:ext>
                </a:extLst>
              </p:cNvPr>
              <p:cNvSpPr>
                <a:spLocks noChangeArrowheads="1"/>
              </p:cNvSpPr>
              <p:nvPr/>
            </p:nvSpPr>
            <p:spPr bwMode="auto">
              <a:xfrm>
                <a:off x="4649" y="57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2" name="Text Box 273">
                <a:extLst>
                  <a:ext uri="{FF2B5EF4-FFF2-40B4-BE49-F238E27FC236}">
                    <a16:creationId xmlns:a16="http://schemas.microsoft.com/office/drawing/2014/main" id="{7EA8BE99-B31F-B66A-2A69-3E2D9CA3B4FA}"/>
                  </a:ext>
                </a:extLst>
              </p:cNvPr>
              <p:cNvSpPr txBox="1">
                <a:spLocks noChangeArrowheads="1"/>
              </p:cNvSpPr>
              <p:nvPr/>
            </p:nvSpPr>
            <p:spPr bwMode="auto">
              <a:xfrm>
                <a:off x="4649" y="57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sp>
          <p:nvSpPr>
            <p:cNvPr id="5174" name="Line 277">
              <a:extLst>
                <a:ext uri="{FF2B5EF4-FFF2-40B4-BE49-F238E27FC236}">
                  <a16:creationId xmlns:a16="http://schemas.microsoft.com/office/drawing/2014/main" id="{82ECD967-2116-AA37-B34F-26635CB181A1}"/>
                </a:ext>
              </a:extLst>
            </p:cNvPr>
            <p:cNvSpPr>
              <a:spLocks noChangeShapeType="1"/>
            </p:cNvSpPr>
            <p:nvPr/>
          </p:nvSpPr>
          <p:spPr bwMode="auto">
            <a:xfrm>
              <a:off x="3424" y="709"/>
              <a:ext cx="182"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5" name="Line 279">
              <a:extLst>
                <a:ext uri="{FF2B5EF4-FFF2-40B4-BE49-F238E27FC236}">
                  <a16:creationId xmlns:a16="http://schemas.microsoft.com/office/drawing/2014/main" id="{C202E4B2-7540-D16E-7092-D78D9950616B}"/>
                </a:ext>
              </a:extLst>
            </p:cNvPr>
            <p:cNvSpPr>
              <a:spLocks noChangeShapeType="1"/>
            </p:cNvSpPr>
            <p:nvPr/>
          </p:nvSpPr>
          <p:spPr bwMode="auto">
            <a:xfrm flipH="1">
              <a:off x="4241" y="663"/>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6" name="Line 281">
              <a:extLst>
                <a:ext uri="{FF2B5EF4-FFF2-40B4-BE49-F238E27FC236}">
                  <a16:creationId xmlns:a16="http://schemas.microsoft.com/office/drawing/2014/main" id="{FFB1B779-37DF-074D-1DD6-099F34F8A9DF}"/>
                </a:ext>
              </a:extLst>
            </p:cNvPr>
            <p:cNvSpPr>
              <a:spLocks noChangeShapeType="1"/>
            </p:cNvSpPr>
            <p:nvPr/>
          </p:nvSpPr>
          <p:spPr bwMode="auto">
            <a:xfrm>
              <a:off x="2562" y="1298"/>
              <a:ext cx="318"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7" name="Line 282">
              <a:extLst>
                <a:ext uri="{FF2B5EF4-FFF2-40B4-BE49-F238E27FC236}">
                  <a16:creationId xmlns:a16="http://schemas.microsoft.com/office/drawing/2014/main" id="{0DDA71D9-B7D1-81DC-B5F7-396FF51A2E0F}"/>
                </a:ext>
              </a:extLst>
            </p:cNvPr>
            <p:cNvSpPr>
              <a:spLocks noChangeShapeType="1"/>
            </p:cNvSpPr>
            <p:nvPr/>
          </p:nvSpPr>
          <p:spPr bwMode="auto">
            <a:xfrm flipH="1" flipV="1">
              <a:off x="4105" y="1570"/>
              <a:ext cx="45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8" name="Line 286">
              <a:extLst>
                <a:ext uri="{FF2B5EF4-FFF2-40B4-BE49-F238E27FC236}">
                  <a16:creationId xmlns:a16="http://schemas.microsoft.com/office/drawing/2014/main" id="{79AC9C90-D61D-8D50-1ED7-2611CE5C7AB5}"/>
                </a:ext>
              </a:extLst>
            </p:cNvPr>
            <p:cNvSpPr>
              <a:spLocks noChangeShapeType="1"/>
            </p:cNvSpPr>
            <p:nvPr/>
          </p:nvSpPr>
          <p:spPr bwMode="auto">
            <a:xfrm flipV="1">
              <a:off x="1020" y="1797"/>
              <a:ext cx="318"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9" name="Line 288">
              <a:extLst>
                <a:ext uri="{FF2B5EF4-FFF2-40B4-BE49-F238E27FC236}">
                  <a16:creationId xmlns:a16="http://schemas.microsoft.com/office/drawing/2014/main" id="{83AA8671-758B-475B-4D23-F62363AED620}"/>
                </a:ext>
              </a:extLst>
            </p:cNvPr>
            <p:cNvSpPr>
              <a:spLocks noChangeShapeType="1"/>
            </p:cNvSpPr>
            <p:nvPr/>
          </p:nvSpPr>
          <p:spPr bwMode="auto">
            <a:xfrm flipV="1">
              <a:off x="2336" y="1887"/>
              <a:ext cx="363" cy="2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0" name="Line 289">
              <a:extLst>
                <a:ext uri="{FF2B5EF4-FFF2-40B4-BE49-F238E27FC236}">
                  <a16:creationId xmlns:a16="http://schemas.microsoft.com/office/drawing/2014/main" id="{D37462E7-B20C-D9E1-6684-4470346BA420}"/>
                </a:ext>
              </a:extLst>
            </p:cNvPr>
            <p:cNvSpPr>
              <a:spLocks noChangeShapeType="1"/>
            </p:cNvSpPr>
            <p:nvPr/>
          </p:nvSpPr>
          <p:spPr bwMode="auto">
            <a:xfrm flipH="1">
              <a:off x="2653" y="2247"/>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4" name="Group 291">
            <a:extLst>
              <a:ext uri="{FF2B5EF4-FFF2-40B4-BE49-F238E27FC236}">
                <a16:creationId xmlns:a16="http://schemas.microsoft.com/office/drawing/2014/main" id="{2D9BAF18-FBC8-3311-2AA8-3FDE3A5A2789}"/>
              </a:ext>
            </a:extLst>
          </p:cNvPr>
          <p:cNvGrpSpPr>
            <a:grpSpLocks/>
          </p:cNvGrpSpPr>
          <p:nvPr/>
        </p:nvGrpSpPr>
        <p:grpSpPr bwMode="auto">
          <a:xfrm>
            <a:off x="396875" y="4724400"/>
            <a:ext cx="2520950" cy="366713"/>
            <a:chOff x="204" y="2704"/>
            <a:chExt cx="1588" cy="231"/>
          </a:xfrm>
        </p:grpSpPr>
        <p:sp>
          <p:nvSpPr>
            <p:cNvPr id="5162" name="Rectangle 292">
              <a:extLst>
                <a:ext uri="{FF2B5EF4-FFF2-40B4-BE49-F238E27FC236}">
                  <a16:creationId xmlns:a16="http://schemas.microsoft.com/office/drawing/2014/main" id="{A646467D-6DB1-2EC1-7B0F-8879279FD625}"/>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63" name="Group 293">
              <a:extLst>
                <a:ext uri="{FF2B5EF4-FFF2-40B4-BE49-F238E27FC236}">
                  <a16:creationId xmlns:a16="http://schemas.microsoft.com/office/drawing/2014/main" id="{B0C70E99-4BA2-1CD2-AA1D-AF8AFB07AE98}"/>
                </a:ext>
              </a:extLst>
            </p:cNvPr>
            <p:cNvGrpSpPr>
              <a:grpSpLocks/>
            </p:cNvGrpSpPr>
            <p:nvPr/>
          </p:nvGrpSpPr>
          <p:grpSpPr bwMode="auto">
            <a:xfrm>
              <a:off x="204" y="2704"/>
              <a:ext cx="227" cy="231"/>
              <a:chOff x="204" y="2704"/>
              <a:chExt cx="227" cy="231"/>
            </a:xfrm>
          </p:grpSpPr>
          <p:sp>
            <p:nvSpPr>
              <p:cNvPr id="5164" name="Oval 294">
                <a:extLst>
                  <a:ext uri="{FF2B5EF4-FFF2-40B4-BE49-F238E27FC236}">
                    <a16:creationId xmlns:a16="http://schemas.microsoft.com/office/drawing/2014/main" id="{79F61C33-E5EB-E945-E863-09527A40172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5" name="Text Box 295">
                <a:extLst>
                  <a:ext uri="{FF2B5EF4-FFF2-40B4-BE49-F238E27FC236}">
                    <a16:creationId xmlns:a16="http://schemas.microsoft.com/office/drawing/2014/main" id="{A6AE8232-5604-59F6-3FCD-524FB6C7F9E8}"/>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sp>
        <p:nvSpPr>
          <p:cNvPr id="117032" name="Text Box 296">
            <a:extLst>
              <a:ext uri="{FF2B5EF4-FFF2-40B4-BE49-F238E27FC236}">
                <a16:creationId xmlns:a16="http://schemas.microsoft.com/office/drawing/2014/main" id="{0D491962-940D-B7FD-B5FE-148D2C41CB14}"/>
              </a:ext>
            </a:extLst>
          </p:cNvPr>
          <p:cNvSpPr txBox="1">
            <a:spLocks noChangeArrowheads="1"/>
          </p:cNvSpPr>
          <p:nvPr/>
        </p:nvSpPr>
        <p:spPr bwMode="auto">
          <a:xfrm>
            <a:off x="900113" y="47244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Böhmische Masse</a:t>
            </a:r>
          </a:p>
        </p:txBody>
      </p:sp>
      <p:grpSp>
        <p:nvGrpSpPr>
          <p:cNvPr id="5126" name="Group 297">
            <a:extLst>
              <a:ext uri="{FF2B5EF4-FFF2-40B4-BE49-F238E27FC236}">
                <a16:creationId xmlns:a16="http://schemas.microsoft.com/office/drawing/2014/main" id="{43D86299-3AA5-BBAE-50AC-65EAFF1770CB}"/>
              </a:ext>
            </a:extLst>
          </p:cNvPr>
          <p:cNvGrpSpPr>
            <a:grpSpLocks/>
          </p:cNvGrpSpPr>
          <p:nvPr/>
        </p:nvGrpSpPr>
        <p:grpSpPr bwMode="auto">
          <a:xfrm>
            <a:off x="396875" y="5300663"/>
            <a:ext cx="2520950" cy="366712"/>
            <a:chOff x="204" y="2704"/>
            <a:chExt cx="1588" cy="231"/>
          </a:xfrm>
        </p:grpSpPr>
        <p:sp>
          <p:nvSpPr>
            <p:cNvPr id="5158" name="Rectangle 298">
              <a:extLst>
                <a:ext uri="{FF2B5EF4-FFF2-40B4-BE49-F238E27FC236}">
                  <a16:creationId xmlns:a16="http://schemas.microsoft.com/office/drawing/2014/main" id="{7284346B-BB56-64FF-05D1-6DB6B562200F}"/>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59" name="Group 299">
              <a:extLst>
                <a:ext uri="{FF2B5EF4-FFF2-40B4-BE49-F238E27FC236}">
                  <a16:creationId xmlns:a16="http://schemas.microsoft.com/office/drawing/2014/main" id="{87D74AD3-5E2A-C1EB-794B-52E38F495446}"/>
                </a:ext>
              </a:extLst>
            </p:cNvPr>
            <p:cNvGrpSpPr>
              <a:grpSpLocks/>
            </p:cNvGrpSpPr>
            <p:nvPr/>
          </p:nvGrpSpPr>
          <p:grpSpPr bwMode="auto">
            <a:xfrm>
              <a:off x="204" y="2704"/>
              <a:ext cx="227" cy="231"/>
              <a:chOff x="204" y="2704"/>
              <a:chExt cx="227" cy="231"/>
            </a:xfrm>
          </p:grpSpPr>
          <p:sp>
            <p:nvSpPr>
              <p:cNvPr id="5160" name="Oval 300">
                <a:extLst>
                  <a:ext uri="{FF2B5EF4-FFF2-40B4-BE49-F238E27FC236}">
                    <a16:creationId xmlns:a16="http://schemas.microsoft.com/office/drawing/2014/main" id="{789BE702-6B6A-295A-973E-D6B8F73E9C2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1" name="Text Box 301">
                <a:extLst>
                  <a:ext uri="{FF2B5EF4-FFF2-40B4-BE49-F238E27FC236}">
                    <a16:creationId xmlns:a16="http://schemas.microsoft.com/office/drawing/2014/main" id="{4905A9D2-46CF-537C-0F8F-53705F9B11DC}"/>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sp>
        <p:nvSpPr>
          <p:cNvPr id="117038" name="Text Box 302">
            <a:extLst>
              <a:ext uri="{FF2B5EF4-FFF2-40B4-BE49-F238E27FC236}">
                <a16:creationId xmlns:a16="http://schemas.microsoft.com/office/drawing/2014/main" id="{5BA717F2-D8F6-BE44-4E6A-6D58BC50485A}"/>
              </a:ext>
            </a:extLst>
          </p:cNvPr>
          <p:cNvSpPr txBox="1">
            <a:spLocks noChangeArrowheads="1"/>
          </p:cNvSpPr>
          <p:nvPr/>
        </p:nvSpPr>
        <p:spPr bwMode="auto">
          <a:xfrm>
            <a:off x="900113"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Molassezone</a:t>
            </a:r>
          </a:p>
        </p:txBody>
      </p:sp>
      <p:grpSp>
        <p:nvGrpSpPr>
          <p:cNvPr id="5128" name="Group 303">
            <a:extLst>
              <a:ext uri="{FF2B5EF4-FFF2-40B4-BE49-F238E27FC236}">
                <a16:creationId xmlns:a16="http://schemas.microsoft.com/office/drawing/2014/main" id="{13A68417-84FA-D5CB-E735-C4A79D84170E}"/>
              </a:ext>
            </a:extLst>
          </p:cNvPr>
          <p:cNvGrpSpPr>
            <a:grpSpLocks/>
          </p:cNvGrpSpPr>
          <p:nvPr/>
        </p:nvGrpSpPr>
        <p:grpSpPr bwMode="auto">
          <a:xfrm>
            <a:off x="396875" y="5876925"/>
            <a:ext cx="2520950" cy="366713"/>
            <a:chOff x="204" y="2704"/>
            <a:chExt cx="1588" cy="231"/>
          </a:xfrm>
        </p:grpSpPr>
        <p:sp>
          <p:nvSpPr>
            <p:cNvPr id="5154" name="Rectangle 304">
              <a:extLst>
                <a:ext uri="{FF2B5EF4-FFF2-40B4-BE49-F238E27FC236}">
                  <a16:creationId xmlns:a16="http://schemas.microsoft.com/office/drawing/2014/main" id="{2640FA2F-E28F-695A-6C32-3AD368F55569}"/>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55" name="Group 305">
              <a:extLst>
                <a:ext uri="{FF2B5EF4-FFF2-40B4-BE49-F238E27FC236}">
                  <a16:creationId xmlns:a16="http://schemas.microsoft.com/office/drawing/2014/main" id="{DD740898-A2EA-2771-B926-FC7DFA7EF7DD}"/>
                </a:ext>
              </a:extLst>
            </p:cNvPr>
            <p:cNvGrpSpPr>
              <a:grpSpLocks/>
            </p:cNvGrpSpPr>
            <p:nvPr/>
          </p:nvGrpSpPr>
          <p:grpSpPr bwMode="auto">
            <a:xfrm>
              <a:off x="204" y="2704"/>
              <a:ext cx="227" cy="231"/>
              <a:chOff x="204" y="2704"/>
              <a:chExt cx="227" cy="231"/>
            </a:xfrm>
          </p:grpSpPr>
          <p:sp>
            <p:nvSpPr>
              <p:cNvPr id="5156" name="Oval 306">
                <a:extLst>
                  <a:ext uri="{FF2B5EF4-FFF2-40B4-BE49-F238E27FC236}">
                    <a16:creationId xmlns:a16="http://schemas.microsoft.com/office/drawing/2014/main" id="{4FA1D814-1E80-5A24-4DE3-A8DF1AC0AC81}"/>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7" name="Text Box 307">
                <a:extLst>
                  <a:ext uri="{FF2B5EF4-FFF2-40B4-BE49-F238E27FC236}">
                    <a16:creationId xmlns:a16="http://schemas.microsoft.com/office/drawing/2014/main" id="{AD3BFE46-2A74-9ED8-36A1-B81D92F51656}"/>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sp>
        <p:nvSpPr>
          <p:cNvPr id="117044" name="Text Box 308">
            <a:extLst>
              <a:ext uri="{FF2B5EF4-FFF2-40B4-BE49-F238E27FC236}">
                <a16:creationId xmlns:a16="http://schemas.microsoft.com/office/drawing/2014/main" id="{9C2875D3-CB99-9202-85B4-E1CBC9F19FDF}"/>
              </a:ext>
            </a:extLst>
          </p:cNvPr>
          <p:cNvSpPr txBox="1">
            <a:spLocks noChangeArrowheads="1"/>
          </p:cNvSpPr>
          <p:nvPr/>
        </p:nvSpPr>
        <p:spPr bwMode="auto">
          <a:xfrm>
            <a:off x="900113" y="58769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Flyschzone</a:t>
            </a:r>
          </a:p>
        </p:txBody>
      </p:sp>
      <p:grpSp>
        <p:nvGrpSpPr>
          <p:cNvPr id="5130" name="Group 309">
            <a:extLst>
              <a:ext uri="{FF2B5EF4-FFF2-40B4-BE49-F238E27FC236}">
                <a16:creationId xmlns:a16="http://schemas.microsoft.com/office/drawing/2014/main" id="{E192DC2C-02DB-AA6C-9567-874530B19820}"/>
              </a:ext>
            </a:extLst>
          </p:cNvPr>
          <p:cNvGrpSpPr>
            <a:grpSpLocks/>
          </p:cNvGrpSpPr>
          <p:nvPr/>
        </p:nvGrpSpPr>
        <p:grpSpPr bwMode="auto">
          <a:xfrm>
            <a:off x="3205163" y="4724400"/>
            <a:ext cx="2520950" cy="366713"/>
            <a:chOff x="204" y="2704"/>
            <a:chExt cx="1588" cy="231"/>
          </a:xfrm>
        </p:grpSpPr>
        <p:sp>
          <p:nvSpPr>
            <p:cNvPr id="5150" name="Rectangle 310">
              <a:extLst>
                <a:ext uri="{FF2B5EF4-FFF2-40B4-BE49-F238E27FC236}">
                  <a16:creationId xmlns:a16="http://schemas.microsoft.com/office/drawing/2014/main" id="{9F8D4BAB-009C-EF5D-1D5C-A2AECB1EAA2C}"/>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51" name="Group 311">
              <a:extLst>
                <a:ext uri="{FF2B5EF4-FFF2-40B4-BE49-F238E27FC236}">
                  <a16:creationId xmlns:a16="http://schemas.microsoft.com/office/drawing/2014/main" id="{A9037078-3207-ED46-30A0-5A51EA1AD7F0}"/>
                </a:ext>
              </a:extLst>
            </p:cNvPr>
            <p:cNvGrpSpPr>
              <a:grpSpLocks/>
            </p:cNvGrpSpPr>
            <p:nvPr/>
          </p:nvGrpSpPr>
          <p:grpSpPr bwMode="auto">
            <a:xfrm>
              <a:off x="204" y="2704"/>
              <a:ext cx="227" cy="231"/>
              <a:chOff x="204" y="2704"/>
              <a:chExt cx="227" cy="231"/>
            </a:xfrm>
          </p:grpSpPr>
          <p:sp>
            <p:nvSpPr>
              <p:cNvPr id="5152" name="Oval 312">
                <a:extLst>
                  <a:ext uri="{FF2B5EF4-FFF2-40B4-BE49-F238E27FC236}">
                    <a16:creationId xmlns:a16="http://schemas.microsoft.com/office/drawing/2014/main" id="{41BCA6FB-C824-C17C-BF77-891F9E5733B8}"/>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3" name="Text Box 313">
                <a:extLst>
                  <a:ext uri="{FF2B5EF4-FFF2-40B4-BE49-F238E27FC236}">
                    <a16:creationId xmlns:a16="http://schemas.microsoft.com/office/drawing/2014/main" id="{525A3C18-70EE-8BD4-7063-E4646E957E3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sp>
        <p:nvSpPr>
          <p:cNvPr id="117050" name="Text Box 314">
            <a:extLst>
              <a:ext uri="{FF2B5EF4-FFF2-40B4-BE49-F238E27FC236}">
                <a16:creationId xmlns:a16="http://schemas.microsoft.com/office/drawing/2014/main" id="{E675BA2D-49C6-0AAC-4203-1B4AAFCC7C6A}"/>
              </a:ext>
            </a:extLst>
          </p:cNvPr>
          <p:cNvSpPr txBox="1">
            <a:spLocks noChangeArrowheads="1"/>
          </p:cNvSpPr>
          <p:nvPr/>
        </p:nvSpPr>
        <p:spPr bwMode="auto">
          <a:xfrm>
            <a:off x="3708400" y="47244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Zentralalpen</a:t>
            </a:r>
          </a:p>
        </p:txBody>
      </p:sp>
      <p:grpSp>
        <p:nvGrpSpPr>
          <p:cNvPr id="5132" name="Group 335">
            <a:extLst>
              <a:ext uri="{FF2B5EF4-FFF2-40B4-BE49-F238E27FC236}">
                <a16:creationId xmlns:a16="http://schemas.microsoft.com/office/drawing/2014/main" id="{76B83136-9343-AB9B-361E-95FE68014C2F}"/>
              </a:ext>
            </a:extLst>
          </p:cNvPr>
          <p:cNvGrpSpPr>
            <a:grpSpLocks/>
          </p:cNvGrpSpPr>
          <p:nvPr/>
        </p:nvGrpSpPr>
        <p:grpSpPr bwMode="auto">
          <a:xfrm>
            <a:off x="3205163" y="5300663"/>
            <a:ext cx="4462462" cy="366712"/>
            <a:chOff x="2019" y="3339"/>
            <a:chExt cx="2811" cy="231"/>
          </a:xfrm>
        </p:grpSpPr>
        <p:sp>
          <p:nvSpPr>
            <p:cNvPr id="5146" name="Rectangle 316">
              <a:extLst>
                <a:ext uri="{FF2B5EF4-FFF2-40B4-BE49-F238E27FC236}">
                  <a16:creationId xmlns:a16="http://schemas.microsoft.com/office/drawing/2014/main" id="{78D1EB72-308A-24D0-D72D-665BAC024587}"/>
                </a:ext>
              </a:extLst>
            </p:cNvPr>
            <p:cNvSpPr>
              <a:spLocks noChangeArrowheads="1"/>
            </p:cNvSpPr>
            <p:nvPr/>
          </p:nvSpPr>
          <p:spPr bwMode="auto">
            <a:xfrm>
              <a:off x="2336" y="3339"/>
              <a:ext cx="2494"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47" name="Group 317">
              <a:extLst>
                <a:ext uri="{FF2B5EF4-FFF2-40B4-BE49-F238E27FC236}">
                  <a16:creationId xmlns:a16="http://schemas.microsoft.com/office/drawing/2014/main" id="{2EFF639A-F766-FB88-1C59-883708AEC5EE}"/>
                </a:ext>
              </a:extLst>
            </p:cNvPr>
            <p:cNvGrpSpPr>
              <a:grpSpLocks/>
            </p:cNvGrpSpPr>
            <p:nvPr/>
          </p:nvGrpSpPr>
          <p:grpSpPr bwMode="auto">
            <a:xfrm>
              <a:off x="2019" y="3339"/>
              <a:ext cx="227" cy="231"/>
              <a:chOff x="204" y="2704"/>
              <a:chExt cx="227" cy="231"/>
            </a:xfrm>
          </p:grpSpPr>
          <p:sp>
            <p:nvSpPr>
              <p:cNvPr id="5148" name="Oval 318">
                <a:extLst>
                  <a:ext uri="{FF2B5EF4-FFF2-40B4-BE49-F238E27FC236}">
                    <a16:creationId xmlns:a16="http://schemas.microsoft.com/office/drawing/2014/main" id="{06EECCEB-0BFF-2A82-4DFF-073DD195D16C}"/>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9" name="Text Box 319">
                <a:extLst>
                  <a:ext uri="{FF2B5EF4-FFF2-40B4-BE49-F238E27FC236}">
                    <a16:creationId xmlns:a16="http://schemas.microsoft.com/office/drawing/2014/main" id="{1D537065-97D4-BE91-4CD6-CC7153D1C8E1}"/>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sp>
        <p:nvSpPr>
          <p:cNvPr id="117056" name="Text Box 320">
            <a:extLst>
              <a:ext uri="{FF2B5EF4-FFF2-40B4-BE49-F238E27FC236}">
                <a16:creationId xmlns:a16="http://schemas.microsoft.com/office/drawing/2014/main" id="{7967DD28-A2B6-3450-3CC0-7F55FFFFEC7D}"/>
              </a:ext>
            </a:extLst>
          </p:cNvPr>
          <p:cNvSpPr txBox="1">
            <a:spLocks noChangeArrowheads="1"/>
          </p:cNvSpPr>
          <p:nvPr/>
        </p:nvSpPr>
        <p:spPr bwMode="auto">
          <a:xfrm>
            <a:off x="3708400" y="5300663"/>
            <a:ext cx="3311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Nördliche und Südliche Kalkalpen</a:t>
            </a:r>
          </a:p>
        </p:txBody>
      </p:sp>
      <p:grpSp>
        <p:nvGrpSpPr>
          <p:cNvPr id="5134" name="Group 334">
            <a:extLst>
              <a:ext uri="{FF2B5EF4-FFF2-40B4-BE49-F238E27FC236}">
                <a16:creationId xmlns:a16="http://schemas.microsoft.com/office/drawing/2014/main" id="{010F9959-6B06-CD26-E160-7DE6C3EFF23B}"/>
              </a:ext>
            </a:extLst>
          </p:cNvPr>
          <p:cNvGrpSpPr>
            <a:grpSpLocks/>
          </p:cNvGrpSpPr>
          <p:nvPr/>
        </p:nvGrpSpPr>
        <p:grpSpPr bwMode="auto">
          <a:xfrm>
            <a:off x="3205163" y="5876925"/>
            <a:ext cx="4462462" cy="366713"/>
            <a:chOff x="2019" y="3702"/>
            <a:chExt cx="2811" cy="231"/>
          </a:xfrm>
        </p:grpSpPr>
        <p:sp>
          <p:nvSpPr>
            <p:cNvPr id="5142" name="Rectangle 322">
              <a:extLst>
                <a:ext uri="{FF2B5EF4-FFF2-40B4-BE49-F238E27FC236}">
                  <a16:creationId xmlns:a16="http://schemas.microsoft.com/office/drawing/2014/main" id="{F0B2826E-D7CF-665D-A733-00B69BA77BA1}"/>
                </a:ext>
              </a:extLst>
            </p:cNvPr>
            <p:cNvSpPr>
              <a:spLocks noChangeArrowheads="1"/>
            </p:cNvSpPr>
            <p:nvPr/>
          </p:nvSpPr>
          <p:spPr bwMode="auto">
            <a:xfrm>
              <a:off x="2336" y="3702"/>
              <a:ext cx="2494"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43" name="Group 323">
              <a:extLst>
                <a:ext uri="{FF2B5EF4-FFF2-40B4-BE49-F238E27FC236}">
                  <a16:creationId xmlns:a16="http://schemas.microsoft.com/office/drawing/2014/main" id="{D151E868-AF89-6995-BFF6-BE9F43C6183A}"/>
                </a:ext>
              </a:extLst>
            </p:cNvPr>
            <p:cNvGrpSpPr>
              <a:grpSpLocks/>
            </p:cNvGrpSpPr>
            <p:nvPr/>
          </p:nvGrpSpPr>
          <p:grpSpPr bwMode="auto">
            <a:xfrm>
              <a:off x="2019" y="3702"/>
              <a:ext cx="227" cy="231"/>
              <a:chOff x="204" y="2704"/>
              <a:chExt cx="227" cy="231"/>
            </a:xfrm>
          </p:grpSpPr>
          <p:sp>
            <p:nvSpPr>
              <p:cNvPr id="5144" name="Oval 324">
                <a:extLst>
                  <a:ext uri="{FF2B5EF4-FFF2-40B4-BE49-F238E27FC236}">
                    <a16:creationId xmlns:a16="http://schemas.microsoft.com/office/drawing/2014/main" id="{7A35225C-4D5E-9A83-94CB-ACB587712D8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5" name="Text Box 325">
                <a:extLst>
                  <a:ext uri="{FF2B5EF4-FFF2-40B4-BE49-F238E27FC236}">
                    <a16:creationId xmlns:a16="http://schemas.microsoft.com/office/drawing/2014/main" id="{482AC2DA-375F-E586-288E-E0F21002E01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sp>
        <p:nvSpPr>
          <p:cNvPr id="117062" name="Text Box 326">
            <a:extLst>
              <a:ext uri="{FF2B5EF4-FFF2-40B4-BE49-F238E27FC236}">
                <a16:creationId xmlns:a16="http://schemas.microsoft.com/office/drawing/2014/main" id="{710A2563-3C8C-7DBD-101C-F73534632CC1}"/>
              </a:ext>
            </a:extLst>
          </p:cNvPr>
          <p:cNvSpPr txBox="1">
            <a:spLocks noChangeArrowheads="1"/>
          </p:cNvSpPr>
          <p:nvPr/>
        </p:nvSpPr>
        <p:spPr bwMode="auto">
          <a:xfrm>
            <a:off x="3708400" y="5876925"/>
            <a:ext cx="40322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Nördliche und Südliche Grauwackenzone</a:t>
            </a:r>
          </a:p>
        </p:txBody>
      </p:sp>
      <p:grpSp>
        <p:nvGrpSpPr>
          <p:cNvPr id="5136" name="Group 327">
            <a:extLst>
              <a:ext uri="{FF2B5EF4-FFF2-40B4-BE49-F238E27FC236}">
                <a16:creationId xmlns:a16="http://schemas.microsoft.com/office/drawing/2014/main" id="{7BA0998A-F854-60BC-113D-90ABA439CA6F}"/>
              </a:ext>
            </a:extLst>
          </p:cNvPr>
          <p:cNvGrpSpPr>
            <a:grpSpLocks/>
          </p:cNvGrpSpPr>
          <p:nvPr/>
        </p:nvGrpSpPr>
        <p:grpSpPr bwMode="auto">
          <a:xfrm>
            <a:off x="6156325" y="4724400"/>
            <a:ext cx="2520950" cy="366713"/>
            <a:chOff x="204" y="2704"/>
            <a:chExt cx="1588" cy="231"/>
          </a:xfrm>
        </p:grpSpPr>
        <p:sp>
          <p:nvSpPr>
            <p:cNvPr id="5138" name="Rectangle 328">
              <a:extLst>
                <a:ext uri="{FF2B5EF4-FFF2-40B4-BE49-F238E27FC236}">
                  <a16:creationId xmlns:a16="http://schemas.microsoft.com/office/drawing/2014/main" id="{B70EC10A-AE0B-D71C-B04B-74FB31576971}"/>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39" name="Group 329">
              <a:extLst>
                <a:ext uri="{FF2B5EF4-FFF2-40B4-BE49-F238E27FC236}">
                  <a16:creationId xmlns:a16="http://schemas.microsoft.com/office/drawing/2014/main" id="{0D15E2D1-C92B-4AD6-1C8E-4DA97EDEF675}"/>
                </a:ext>
              </a:extLst>
            </p:cNvPr>
            <p:cNvGrpSpPr>
              <a:grpSpLocks/>
            </p:cNvGrpSpPr>
            <p:nvPr/>
          </p:nvGrpSpPr>
          <p:grpSpPr bwMode="auto">
            <a:xfrm>
              <a:off x="204" y="2704"/>
              <a:ext cx="227" cy="231"/>
              <a:chOff x="204" y="2704"/>
              <a:chExt cx="227" cy="231"/>
            </a:xfrm>
          </p:grpSpPr>
          <p:sp>
            <p:nvSpPr>
              <p:cNvPr id="5140" name="Oval 330">
                <a:extLst>
                  <a:ext uri="{FF2B5EF4-FFF2-40B4-BE49-F238E27FC236}">
                    <a16:creationId xmlns:a16="http://schemas.microsoft.com/office/drawing/2014/main" id="{1D413C64-D8F3-4A88-F967-455F7A46D0A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1" name="Text Box 331">
                <a:extLst>
                  <a:ext uri="{FF2B5EF4-FFF2-40B4-BE49-F238E27FC236}">
                    <a16:creationId xmlns:a16="http://schemas.microsoft.com/office/drawing/2014/main" id="{8911AC1B-A0B7-3EE6-EB1C-A71CD7584ACB}"/>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sp>
        <p:nvSpPr>
          <p:cNvPr id="117068" name="Text Box 332">
            <a:extLst>
              <a:ext uri="{FF2B5EF4-FFF2-40B4-BE49-F238E27FC236}">
                <a16:creationId xmlns:a16="http://schemas.microsoft.com/office/drawing/2014/main" id="{38F65947-3DD7-C750-8047-867CBC9AF1F2}"/>
              </a:ext>
            </a:extLst>
          </p:cNvPr>
          <p:cNvSpPr txBox="1">
            <a:spLocks noChangeArrowheads="1"/>
          </p:cNvSpPr>
          <p:nvPr/>
        </p:nvSpPr>
        <p:spPr bwMode="auto">
          <a:xfrm>
            <a:off x="6659563" y="47244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geologische Fenster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0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703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704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70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705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706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70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032" grpId="0"/>
      <p:bldP spid="117038" grpId="0"/>
      <p:bldP spid="117044" grpId="0"/>
      <p:bldP spid="117050" grpId="0"/>
      <p:bldP spid="117056" grpId="0"/>
      <p:bldP spid="117062" grpId="0"/>
      <p:bldP spid="11706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ACF3688-C17D-571F-70C7-D2AA73E02899}"/>
              </a:ext>
            </a:extLst>
          </p:cNvPr>
          <p:cNvSpPr>
            <a:spLocks noGrp="1" noChangeArrowheads="1"/>
          </p:cNvSpPr>
          <p:nvPr>
            <p:ph type="title"/>
          </p:nvPr>
        </p:nvSpPr>
        <p:spPr/>
        <p:txBody>
          <a:bodyPr/>
          <a:lstStyle/>
          <a:p>
            <a:r>
              <a:rPr lang="de-DE" altLang="de-DE"/>
              <a:t>Geologische Karte Österreichs</a:t>
            </a:r>
          </a:p>
        </p:txBody>
      </p:sp>
      <p:grpSp>
        <p:nvGrpSpPr>
          <p:cNvPr id="6147" name="Group 76">
            <a:extLst>
              <a:ext uri="{FF2B5EF4-FFF2-40B4-BE49-F238E27FC236}">
                <a16:creationId xmlns:a16="http://schemas.microsoft.com/office/drawing/2014/main" id="{8ADE4C0D-35E9-4DFD-A3E6-B3457308A0A9}"/>
              </a:ext>
            </a:extLst>
          </p:cNvPr>
          <p:cNvGrpSpPr>
            <a:grpSpLocks/>
          </p:cNvGrpSpPr>
          <p:nvPr/>
        </p:nvGrpSpPr>
        <p:grpSpPr bwMode="auto">
          <a:xfrm>
            <a:off x="396875" y="901700"/>
            <a:ext cx="8280400" cy="5341938"/>
            <a:chOff x="250" y="568"/>
            <a:chExt cx="5216" cy="3365"/>
          </a:xfrm>
        </p:grpSpPr>
        <p:grpSp>
          <p:nvGrpSpPr>
            <p:cNvPr id="6148" name="Group 75">
              <a:extLst>
                <a:ext uri="{FF2B5EF4-FFF2-40B4-BE49-F238E27FC236}">
                  <a16:creationId xmlns:a16="http://schemas.microsoft.com/office/drawing/2014/main" id="{4FC265B3-9F07-35E6-148A-418A3E64D19E}"/>
                </a:ext>
              </a:extLst>
            </p:cNvPr>
            <p:cNvGrpSpPr>
              <a:grpSpLocks/>
            </p:cNvGrpSpPr>
            <p:nvPr/>
          </p:nvGrpSpPr>
          <p:grpSpPr bwMode="auto">
            <a:xfrm>
              <a:off x="793" y="568"/>
              <a:ext cx="4083" cy="2046"/>
              <a:chOff x="793" y="568"/>
              <a:chExt cx="4083" cy="2046"/>
            </a:xfrm>
          </p:grpSpPr>
          <p:pic>
            <p:nvPicPr>
              <p:cNvPr id="6192" name="Picture 3" descr="geolog_kart">
                <a:extLst>
                  <a:ext uri="{FF2B5EF4-FFF2-40B4-BE49-F238E27FC236}">
                    <a16:creationId xmlns:a16="http://schemas.microsoft.com/office/drawing/2014/main" id="{D33A6DDF-00E5-3DA9-6C50-2378E7E2AF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 y="572"/>
                <a:ext cx="3570" cy="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93" name="Group 4">
                <a:extLst>
                  <a:ext uri="{FF2B5EF4-FFF2-40B4-BE49-F238E27FC236}">
                    <a16:creationId xmlns:a16="http://schemas.microsoft.com/office/drawing/2014/main" id="{F1D4B4FC-FDE4-49CE-1FE3-2ED617CB2D86}"/>
                  </a:ext>
                </a:extLst>
              </p:cNvPr>
              <p:cNvGrpSpPr>
                <a:grpSpLocks/>
              </p:cNvGrpSpPr>
              <p:nvPr/>
            </p:nvGrpSpPr>
            <p:grpSpPr bwMode="auto">
              <a:xfrm>
                <a:off x="3198" y="568"/>
                <a:ext cx="227" cy="231"/>
                <a:chOff x="2290" y="527"/>
                <a:chExt cx="227" cy="231"/>
              </a:xfrm>
            </p:grpSpPr>
            <p:sp>
              <p:nvSpPr>
                <p:cNvPr id="6219" name="Oval 5">
                  <a:extLst>
                    <a:ext uri="{FF2B5EF4-FFF2-40B4-BE49-F238E27FC236}">
                      <a16:creationId xmlns:a16="http://schemas.microsoft.com/office/drawing/2014/main" id="{3977DF67-379E-D8AA-E5EF-804F8A293858}"/>
                    </a:ext>
                  </a:extLst>
                </p:cNvPr>
                <p:cNvSpPr>
                  <a:spLocks noChangeArrowheads="1"/>
                </p:cNvSpPr>
                <p:nvPr/>
              </p:nvSpPr>
              <p:spPr bwMode="auto">
                <a:xfrm>
                  <a:off x="2290" y="52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0" name="Text Box 6">
                  <a:extLst>
                    <a:ext uri="{FF2B5EF4-FFF2-40B4-BE49-F238E27FC236}">
                      <a16:creationId xmlns:a16="http://schemas.microsoft.com/office/drawing/2014/main" id="{FCD38428-CB26-E881-FFF7-F76DCD840B92}"/>
                    </a:ext>
                  </a:extLst>
                </p:cNvPr>
                <p:cNvSpPr txBox="1">
                  <a:spLocks noChangeArrowheads="1"/>
                </p:cNvSpPr>
                <p:nvPr/>
              </p:nvSpPr>
              <p:spPr bwMode="auto">
                <a:xfrm>
                  <a:off x="2290" y="52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nvGrpSpPr>
              <p:cNvPr id="6194" name="Group 7">
                <a:extLst>
                  <a:ext uri="{FF2B5EF4-FFF2-40B4-BE49-F238E27FC236}">
                    <a16:creationId xmlns:a16="http://schemas.microsoft.com/office/drawing/2014/main" id="{3DD0FE27-653F-E0E6-A9D2-FFF11EF5DEFC}"/>
                  </a:ext>
                </a:extLst>
              </p:cNvPr>
              <p:cNvGrpSpPr>
                <a:grpSpLocks/>
              </p:cNvGrpSpPr>
              <p:nvPr/>
            </p:nvGrpSpPr>
            <p:grpSpPr bwMode="auto">
              <a:xfrm>
                <a:off x="2517" y="2383"/>
                <a:ext cx="227" cy="231"/>
                <a:chOff x="2517" y="2341"/>
                <a:chExt cx="227" cy="231"/>
              </a:xfrm>
            </p:grpSpPr>
            <p:sp>
              <p:nvSpPr>
                <p:cNvPr id="6217" name="Oval 8">
                  <a:extLst>
                    <a:ext uri="{FF2B5EF4-FFF2-40B4-BE49-F238E27FC236}">
                      <a16:creationId xmlns:a16="http://schemas.microsoft.com/office/drawing/2014/main" id="{31080EB8-488A-8B26-BFA5-AC9A551903A1}"/>
                    </a:ext>
                  </a:extLst>
                </p:cNvPr>
                <p:cNvSpPr>
                  <a:spLocks noChangeArrowheads="1"/>
                </p:cNvSpPr>
                <p:nvPr/>
              </p:nvSpPr>
              <p:spPr bwMode="auto">
                <a:xfrm>
                  <a:off x="2517" y="234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8" name="Text Box 9">
                  <a:extLst>
                    <a:ext uri="{FF2B5EF4-FFF2-40B4-BE49-F238E27FC236}">
                      <a16:creationId xmlns:a16="http://schemas.microsoft.com/office/drawing/2014/main" id="{F4E4BD56-FD5E-0C78-1DE4-84564D9AD861}"/>
                    </a:ext>
                  </a:extLst>
                </p:cNvPr>
                <p:cNvSpPr txBox="1">
                  <a:spLocks noChangeArrowheads="1"/>
                </p:cNvSpPr>
                <p:nvPr/>
              </p:nvSpPr>
              <p:spPr bwMode="auto">
                <a:xfrm>
                  <a:off x="2517" y="234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6195" name="Group 10">
                <a:extLst>
                  <a:ext uri="{FF2B5EF4-FFF2-40B4-BE49-F238E27FC236}">
                    <a16:creationId xmlns:a16="http://schemas.microsoft.com/office/drawing/2014/main" id="{45E5615C-4859-FEBE-90B2-B1C6F8D27692}"/>
                  </a:ext>
                </a:extLst>
              </p:cNvPr>
              <p:cNvGrpSpPr>
                <a:grpSpLocks/>
              </p:cNvGrpSpPr>
              <p:nvPr/>
            </p:nvGrpSpPr>
            <p:grpSpPr bwMode="auto">
              <a:xfrm>
                <a:off x="793" y="1797"/>
                <a:ext cx="227" cy="231"/>
                <a:chOff x="793" y="1797"/>
                <a:chExt cx="227" cy="231"/>
              </a:xfrm>
            </p:grpSpPr>
            <p:sp>
              <p:nvSpPr>
                <p:cNvPr id="6215" name="Oval 11">
                  <a:extLst>
                    <a:ext uri="{FF2B5EF4-FFF2-40B4-BE49-F238E27FC236}">
                      <a16:creationId xmlns:a16="http://schemas.microsoft.com/office/drawing/2014/main" id="{7FADE119-3DD2-8ADF-7846-8AA460D67B8F}"/>
                    </a:ext>
                  </a:extLst>
                </p:cNvPr>
                <p:cNvSpPr>
                  <a:spLocks noChangeArrowheads="1"/>
                </p:cNvSpPr>
                <p:nvPr/>
              </p:nvSpPr>
              <p:spPr bwMode="auto">
                <a:xfrm>
                  <a:off x="793" y="179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6" name="Text Box 12">
                  <a:extLst>
                    <a:ext uri="{FF2B5EF4-FFF2-40B4-BE49-F238E27FC236}">
                      <a16:creationId xmlns:a16="http://schemas.microsoft.com/office/drawing/2014/main" id="{FC14D412-15DC-E13D-2047-A1B011CFCF13}"/>
                    </a:ext>
                  </a:extLst>
                </p:cNvPr>
                <p:cNvSpPr txBox="1">
                  <a:spLocks noChangeArrowheads="1"/>
                </p:cNvSpPr>
                <p:nvPr/>
              </p:nvSpPr>
              <p:spPr bwMode="auto">
                <a:xfrm>
                  <a:off x="793" y="179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6196" name="Group 13">
                <a:extLst>
                  <a:ext uri="{FF2B5EF4-FFF2-40B4-BE49-F238E27FC236}">
                    <a16:creationId xmlns:a16="http://schemas.microsoft.com/office/drawing/2014/main" id="{73805AE7-C755-F32B-6EAE-A829482153E4}"/>
                  </a:ext>
                </a:extLst>
              </p:cNvPr>
              <p:cNvGrpSpPr>
                <a:grpSpLocks/>
              </p:cNvGrpSpPr>
              <p:nvPr/>
            </p:nvGrpSpPr>
            <p:grpSpPr bwMode="auto">
              <a:xfrm>
                <a:off x="2109" y="2069"/>
                <a:ext cx="227" cy="231"/>
                <a:chOff x="2109" y="2069"/>
                <a:chExt cx="227" cy="231"/>
              </a:xfrm>
            </p:grpSpPr>
            <p:sp>
              <p:nvSpPr>
                <p:cNvPr id="6213" name="Oval 14">
                  <a:extLst>
                    <a:ext uri="{FF2B5EF4-FFF2-40B4-BE49-F238E27FC236}">
                      <a16:creationId xmlns:a16="http://schemas.microsoft.com/office/drawing/2014/main" id="{DEDE2F4B-76A7-7779-7C86-928BB3BC50FC}"/>
                    </a:ext>
                  </a:extLst>
                </p:cNvPr>
                <p:cNvSpPr>
                  <a:spLocks noChangeArrowheads="1"/>
                </p:cNvSpPr>
                <p:nvPr/>
              </p:nvSpPr>
              <p:spPr bwMode="auto">
                <a:xfrm>
                  <a:off x="2109"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4" name="Text Box 15">
                  <a:extLst>
                    <a:ext uri="{FF2B5EF4-FFF2-40B4-BE49-F238E27FC236}">
                      <a16:creationId xmlns:a16="http://schemas.microsoft.com/office/drawing/2014/main" id="{64A6825E-D2C4-B79E-346B-B04DBDF30242}"/>
                    </a:ext>
                  </a:extLst>
                </p:cNvPr>
                <p:cNvSpPr txBox="1">
                  <a:spLocks noChangeArrowheads="1"/>
                </p:cNvSpPr>
                <p:nvPr/>
              </p:nvSpPr>
              <p:spPr bwMode="auto">
                <a:xfrm>
                  <a:off x="2109" y="206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6197" name="Group 16">
                <a:extLst>
                  <a:ext uri="{FF2B5EF4-FFF2-40B4-BE49-F238E27FC236}">
                    <a16:creationId xmlns:a16="http://schemas.microsoft.com/office/drawing/2014/main" id="{C296C754-A4AB-F312-7BF4-1EABA73F2BD4}"/>
                  </a:ext>
                </a:extLst>
              </p:cNvPr>
              <p:cNvGrpSpPr>
                <a:grpSpLocks/>
              </p:cNvGrpSpPr>
              <p:nvPr/>
            </p:nvGrpSpPr>
            <p:grpSpPr bwMode="auto">
              <a:xfrm>
                <a:off x="4558" y="1616"/>
                <a:ext cx="227" cy="231"/>
                <a:chOff x="4558" y="1616"/>
                <a:chExt cx="227" cy="231"/>
              </a:xfrm>
            </p:grpSpPr>
            <p:sp>
              <p:nvSpPr>
                <p:cNvPr id="6211" name="Oval 17">
                  <a:extLst>
                    <a:ext uri="{FF2B5EF4-FFF2-40B4-BE49-F238E27FC236}">
                      <a16:creationId xmlns:a16="http://schemas.microsoft.com/office/drawing/2014/main" id="{E85E894A-6CFD-DA00-E0C2-7A6D27661274}"/>
                    </a:ext>
                  </a:extLst>
                </p:cNvPr>
                <p:cNvSpPr>
                  <a:spLocks noChangeArrowheads="1"/>
                </p:cNvSpPr>
                <p:nvPr/>
              </p:nvSpPr>
              <p:spPr bwMode="auto">
                <a:xfrm>
                  <a:off x="4558" y="161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2" name="Text Box 18">
                  <a:extLst>
                    <a:ext uri="{FF2B5EF4-FFF2-40B4-BE49-F238E27FC236}">
                      <a16:creationId xmlns:a16="http://schemas.microsoft.com/office/drawing/2014/main" id="{0B166118-9241-8AA0-07DC-0BC18DBAF859}"/>
                    </a:ext>
                  </a:extLst>
                </p:cNvPr>
                <p:cNvSpPr txBox="1">
                  <a:spLocks noChangeArrowheads="1"/>
                </p:cNvSpPr>
                <p:nvPr/>
              </p:nvSpPr>
              <p:spPr bwMode="auto">
                <a:xfrm>
                  <a:off x="4558" y="161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6198" name="Group 19">
                <a:extLst>
                  <a:ext uri="{FF2B5EF4-FFF2-40B4-BE49-F238E27FC236}">
                    <a16:creationId xmlns:a16="http://schemas.microsoft.com/office/drawing/2014/main" id="{5D28E41C-7665-B292-EEDD-972BBB5BE41B}"/>
                  </a:ext>
                </a:extLst>
              </p:cNvPr>
              <p:cNvGrpSpPr>
                <a:grpSpLocks/>
              </p:cNvGrpSpPr>
              <p:nvPr/>
            </p:nvGrpSpPr>
            <p:grpSpPr bwMode="auto">
              <a:xfrm>
                <a:off x="2336" y="1162"/>
                <a:ext cx="227" cy="231"/>
                <a:chOff x="2336" y="1162"/>
                <a:chExt cx="227" cy="231"/>
              </a:xfrm>
            </p:grpSpPr>
            <p:sp>
              <p:nvSpPr>
                <p:cNvPr id="6209" name="Oval 20">
                  <a:extLst>
                    <a:ext uri="{FF2B5EF4-FFF2-40B4-BE49-F238E27FC236}">
                      <a16:creationId xmlns:a16="http://schemas.microsoft.com/office/drawing/2014/main" id="{2C24BB2F-3C5B-174A-84B1-AFBD223A6B58}"/>
                    </a:ext>
                  </a:extLst>
                </p:cNvPr>
                <p:cNvSpPr>
                  <a:spLocks noChangeArrowheads="1"/>
                </p:cNvSpPr>
                <p:nvPr/>
              </p:nvSpPr>
              <p:spPr bwMode="auto">
                <a:xfrm>
                  <a:off x="2336" y="116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0" name="Text Box 21">
                  <a:extLst>
                    <a:ext uri="{FF2B5EF4-FFF2-40B4-BE49-F238E27FC236}">
                      <a16:creationId xmlns:a16="http://schemas.microsoft.com/office/drawing/2014/main" id="{779EAAD3-B2B6-0436-FCC2-2597D1743B20}"/>
                    </a:ext>
                  </a:extLst>
                </p:cNvPr>
                <p:cNvSpPr txBox="1">
                  <a:spLocks noChangeArrowheads="1"/>
                </p:cNvSpPr>
                <p:nvPr/>
              </p:nvSpPr>
              <p:spPr bwMode="auto">
                <a:xfrm>
                  <a:off x="2336" y="116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6199" name="Group 22">
                <a:extLst>
                  <a:ext uri="{FF2B5EF4-FFF2-40B4-BE49-F238E27FC236}">
                    <a16:creationId xmlns:a16="http://schemas.microsoft.com/office/drawing/2014/main" id="{4C5D47D7-9843-15EC-D854-CF4CA71F084A}"/>
                  </a:ext>
                </a:extLst>
              </p:cNvPr>
              <p:cNvGrpSpPr>
                <a:grpSpLocks/>
              </p:cNvGrpSpPr>
              <p:nvPr/>
            </p:nvGrpSpPr>
            <p:grpSpPr bwMode="auto">
              <a:xfrm>
                <a:off x="4649" y="572"/>
                <a:ext cx="227" cy="231"/>
                <a:chOff x="4649" y="572"/>
                <a:chExt cx="227" cy="231"/>
              </a:xfrm>
            </p:grpSpPr>
            <p:sp>
              <p:nvSpPr>
                <p:cNvPr id="6207" name="Oval 23">
                  <a:extLst>
                    <a:ext uri="{FF2B5EF4-FFF2-40B4-BE49-F238E27FC236}">
                      <a16:creationId xmlns:a16="http://schemas.microsoft.com/office/drawing/2014/main" id="{ADB18A6E-B131-8EC6-A533-81D6680DEB62}"/>
                    </a:ext>
                  </a:extLst>
                </p:cNvPr>
                <p:cNvSpPr>
                  <a:spLocks noChangeArrowheads="1"/>
                </p:cNvSpPr>
                <p:nvPr/>
              </p:nvSpPr>
              <p:spPr bwMode="auto">
                <a:xfrm>
                  <a:off x="4649" y="57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08" name="Text Box 24">
                  <a:extLst>
                    <a:ext uri="{FF2B5EF4-FFF2-40B4-BE49-F238E27FC236}">
                      <a16:creationId xmlns:a16="http://schemas.microsoft.com/office/drawing/2014/main" id="{8F9ABDA1-91AE-CFCF-5DFE-F3F05D142E91}"/>
                    </a:ext>
                  </a:extLst>
                </p:cNvPr>
                <p:cNvSpPr txBox="1">
                  <a:spLocks noChangeArrowheads="1"/>
                </p:cNvSpPr>
                <p:nvPr/>
              </p:nvSpPr>
              <p:spPr bwMode="auto">
                <a:xfrm>
                  <a:off x="4649" y="57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sp>
            <p:nvSpPr>
              <p:cNvPr id="6200" name="Line 25">
                <a:extLst>
                  <a:ext uri="{FF2B5EF4-FFF2-40B4-BE49-F238E27FC236}">
                    <a16:creationId xmlns:a16="http://schemas.microsoft.com/office/drawing/2014/main" id="{2FDAF64F-9830-FFCC-78F6-4F7944A56F28}"/>
                  </a:ext>
                </a:extLst>
              </p:cNvPr>
              <p:cNvSpPr>
                <a:spLocks noChangeShapeType="1"/>
              </p:cNvSpPr>
              <p:nvPr/>
            </p:nvSpPr>
            <p:spPr bwMode="auto">
              <a:xfrm>
                <a:off x="3424" y="709"/>
                <a:ext cx="182"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1" name="Line 26">
                <a:extLst>
                  <a:ext uri="{FF2B5EF4-FFF2-40B4-BE49-F238E27FC236}">
                    <a16:creationId xmlns:a16="http://schemas.microsoft.com/office/drawing/2014/main" id="{FCBB5B25-227D-A50D-9250-BD6275D2938D}"/>
                  </a:ext>
                </a:extLst>
              </p:cNvPr>
              <p:cNvSpPr>
                <a:spLocks noChangeShapeType="1"/>
              </p:cNvSpPr>
              <p:nvPr/>
            </p:nvSpPr>
            <p:spPr bwMode="auto">
              <a:xfrm flipH="1">
                <a:off x="4241" y="663"/>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2" name="Line 27">
                <a:extLst>
                  <a:ext uri="{FF2B5EF4-FFF2-40B4-BE49-F238E27FC236}">
                    <a16:creationId xmlns:a16="http://schemas.microsoft.com/office/drawing/2014/main" id="{B30C47EE-3633-5C0E-6A28-C21B2F884975}"/>
                  </a:ext>
                </a:extLst>
              </p:cNvPr>
              <p:cNvSpPr>
                <a:spLocks noChangeShapeType="1"/>
              </p:cNvSpPr>
              <p:nvPr/>
            </p:nvSpPr>
            <p:spPr bwMode="auto">
              <a:xfrm>
                <a:off x="2562" y="1298"/>
                <a:ext cx="318"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3" name="Line 28">
                <a:extLst>
                  <a:ext uri="{FF2B5EF4-FFF2-40B4-BE49-F238E27FC236}">
                    <a16:creationId xmlns:a16="http://schemas.microsoft.com/office/drawing/2014/main" id="{06450519-BFF6-74DE-6364-C91AD27DAD88}"/>
                  </a:ext>
                </a:extLst>
              </p:cNvPr>
              <p:cNvSpPr>
                <a:spLocks noChangeShapeType="1"/>
              </p:cNvSpPr>
              <p:nvPr/>
            </p:nvSpPr>
            <p:spPr bwMode="auto">
              <a:xfrm flipH="1" flipV="1">
                <a:off x="4105" y="1570"/>
                <a:ext cx="45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4" name="Line 29">
                <a:extLst>
                  <a:ext uri="{FF2B5EF4-FFF2-40B4-BE49-F238E27FC236}">
                    <a16:creationId xmlns:a16="http://schemas.microsoft.com/office/drawing/2014/main" id="{B2C05B82-D3A9-A1A3-A1D4-4E494509C49D}"/>
                  </a:ext>
                </a:extLst>
              </p:cNvPr>
              <p:cNvSpPr>
                <a:spLocks noChangeShapeType="1"/>
              </p:cNvSpPr>
              <p:nvPr/>
            </p:nvSpPr>
            <p:spPr bwMode="auto">
              <a:xfrm flipV="1">
                <a:off x="1020" y="1797"/>
                <a:ext cx="318"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5" name="Line 30">
                <a:extLst>
                  <a:ext uri="{FF2B5EF4-FFF2-40B4-BE49-F238E27FC236}">
                    <a16:creationId xmlns:a16="http://schemas.microsoft.com/office/drawing/2014/main" id="{6FE925E4-F37A-D86A-9C40-5542E6C02B7C}"/>
                  </a:ext>
                </a:extLst>
              </p:cNvPr>
              <p:cNvSpPr>
                <a:spLocks noChangeShapeType="1"/>
              </p:cNvSpPr>
              <p:nvPr/>
            </p:nvSpPr>
            <p:spPr bwMode="auto">
              <a:xfrm flipV="1">
                <a:off x="2336" y="1887"/>
                <a:ext cx="363" cy="2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6" name="Line 31">
                <a:extLst>
                  <a:ext uri="{FF2B5EF4-FFF2-40B4-BE49-F238E27FC236}">
                    <a16:creationId xmlns:a16="http://schemas.microsoft.com/office/drawing/2014/main" id="{B716FEBE-822C-6ADA-3C55-E79ADF6AFE6C}"/>
                  </a:ext>
                </a:extLst>
              </p:cNvPr>
              <p:cNvSpPr>
                <a:spLocks noChangeShapeType="1"/>
              </p:cNvSpPr>
              <p:nvPr/>
            </p:nvSpPr>
            <p:spPr bwMode="auto">
              <a:xfrm flipH="1">
                <a:off x="2653" y="2247"/>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49" name="Group 74">
              <a:extLst>
                <a:ext uri="{FF2B5EF4-FFF2-40B4-BE49-F238E27FC236}">
                  <a16:creationId xmlns:a16="http://schemas.microsoft.com/office/drawing/2014/main" id="{8A7258D9-39ED-9666-8AB6-C236F1D23E68}"/>
                </a:ext>
              </a:extLst>
            </p:cNvPr>
            <p:cNvGrpSpPr>
              <a:grpSpLocks/>
            </p:cNvGrpSpPr>
            <p:nvPr/>
          </p:nvGrpSpPr>
          <p:grpSpPr bwMode="auto">
            <a:xfrm>
              <a:off x="250" y="2976"/>
              <a:ext cx="5216" cy="957"/>
              <a:chOff x="250" y="2976"/>
              <a:chExt cx="5216" cy="957"/>
            </a:xfrm>
          </p:grpSpPr>
          <p:grpSp>
            <p:nvGrpSpPr>
              <p:cNvPr id="6150" name="Group 32">
                <a:extLst>
                  <a:ext uri="{FF2B5EF4-FFF2-40B4-BE49-F238E27FC236}">
                    <a16:creationId xmlns:a16="http://schemas.microsoft.com/office/drawing/2014/main" id="{F7D273D3-D9B5-CC65-FDD3-915B3470FFE2}"/>
                  </a:ext>
                </a:extLst>
              </p:cNvPr>
              <p:cNvGrpSpPr>
                <a:grpSpLocks/>
              </p:cNvGrpSpPr>
              <p:nvPr/>
            </p:nvGrpSpPr>
            <p:grpSpPr bwMode="auto">
              <a:xfrm>
                <a:off x="250" y="2976"/>
                <a:ext cx="1588" cy="231"/>
                <a:chOff x="204" y="2704"/>
                <a:chExt cx="1588" cy="231"/>
              </a:xfrm>
            </p:grpSpPr>
            <p:sp>
              <p:nvSpPr>
                <p:cNvPr id="6188" name="Rectangle 33">
                  <a:extLst>
                    <a:ext uri="{FF2B5EF4-FFF2-40B4-BE49-F238E27FC236}">
                      <a16:creationId xmlns:a16="http://schemas.microsoft.com/office/drawing/2014/main" id="{F2D4645A-E927-D1A7-3A01-F265CC998576}"/>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89" name="Group 34">
                  <a:extLst>
                    <a:ext uri="{FF2B5EF4-FFF2-40B4-BE49-F238E27FC236}">
                      <a16:creationId xmlns:a16="http://schemas.microsoft.com/office/drawing/2014/main" id="{9CC472B0-C174-E3BC-CD6B-C2BB7839F36A}"/>
                    </a:ext>
                  </a:extLst>
                </p:cNvPr>
                <p:cNvGrpSpPr>
                  <a:grpSpLocks/>
                </p:cNvGrpSpPr>
                <p:nvPr/>
              </p:nvGrpSpPr>
              <p:grpSpPr bwMode="auto">
                <a:xfrm>
                  <a:off x="204" y="2704"/>
                  <a:ext cx="227" cy="231"/>
                  <a:chOff x="204" y="2704"/>
                  <a:chExt cx="227" cy="231"/>
                </a:xfrm>
              </p:grpSpPr>
              <p:sp>
                <p:nvSpPr>
                  <p:cNvPr id="6190" name="Oval 35">
                    <a:extLst>
                      <a:ext uri="{FF2B5EF4-FFF2-40B4-BE49-F238E27FC236}">
                        <a16:creationId xmlns:a16="http://schemas.microsoft.com/office/drawing/2014/main" id="{3BE34CFE-9658-C838-ED70-0A73CE099F3E}"/>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91" name="Text Box 36">
                    <a:extLst>
                      <a:ext uri="{FF2B5EF4-FFF2-40B4-BE49-F238E27FC236}">
                        <a16:creationId xmlns:a16="http://schemas.microsoft.com/office/drawing/2014/main" id="{B2688803-2BAD-B42D-C665-1BE7093125B0}"/>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sp>
            <p:nvSpPr>
              <p:cNvPr id="6151" name="Text Box 37">
                <a:extLst>
                  <a:ext uri="{FF2B5EF4-FFF2-40B4-BE49-F238E27FC236}">
                    <a16:creationId xmlns:a16="http://schemas.microsoft.com/office/drawing/2014/main" id="{2BAEFF2F-F446-347F-E617-297201E2A7BB}"/>
                  </a:ext>
                </a:extLst>
              </p:cNvPr>
              <p:cNvSpPr txBox="1">
                <a:spLocks noChangeArrowheads="1"/>
              </p:cNvSpPr>
              <p:nvPr/>
            </p:nvSpPr>
            <p:spPr bwMode="auto">
              <a:xfrm>
                <a:off x="567" y="2976"/>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Böhmische Masse</a:t>
                </a:r>
              </a:p>
            </p:txBody>
          </p:sp>
          <p:grpSp>
            <p:nvGrpSpPr>
              <p:cNvPr id="6152" name="Group 38">
                <a:extLst>
                  <a:ext uri="{FF2B5EF4-FFF2-40B4-BE49-F238E27FC236}">
                    <a16:creationId xmlns:a16="http://schemas.microsoft.com/office/drawing/2014/main" id="{1BB2C36D-937B-985F-547D-63FAA7C14225}"/>
                  </a:ext>
                </a:extLst>
              </p:cNvPr>
              <p:cNvGrpSpPr>
                <a:grpSpLocks/>
              </p:cNvGrpSpPr>
              <p:nvPr/>
            </p:nvGrpSpPr>
            <p:grpSpPr bwMode="auto">
              <a:xfrm>
                <a:off x="250" y="3339"/>
                <a:ext cx="1588" cy="231"/>
                <a:chOff x="204" y="2704"/>
                <a:chExt cx="1588" cy="231"/>
              </a:xfrm>
            </p:grpSpPr>
            <p:sp>
              <p:nvSpPr>
                <p:cNvPr id="6184" name="Rectangle 39">
                  <a:extLst>
                    <a:ext uri="{FF2B5EF4-FFF2-40B4-BE49-F238E27FC236}">
                      <a16:creationId xmlns:a16="http://schemas.microsoft.com/office/drawing/2014/main" id="{8C9E2F68-995F-9F02-6C49-234EAAA99319}"/>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85" name="Group 40">
                  <a:extLst>
                    <a:ext uri="{FF2B5EF4-FFF2-40B4-BE49-F238E27FC236}">
                      <a16:creationId xmlns:a16="http://schemas.microsoft.com/office/drawing/2014/main" id="{7400F367-30E9-BE5E-96DF-344D6B0175DF}"/>
                    </a:ext>
                  </a:extLst>
                </p:cNvPr>
                <p:cNvGrpSpPr>
                  <a:grpSpLocks/>
                </p:cNvGrpSpPr>
                <p:nvPr/>
              </p:nvGrpSpPr>
              <p:grpSpPr bwMode="auto">
                <a:xfrm>
                  <a:off x="204" y="2704"/>
                  <a:ext cx="227" cy="231"/>
                  <a:chOff x="204" y="2704"/>
                  <a:chExt cx="227" cy="231"/>
                </a:xfrm>
              </p:grpSpPr>
              <p:sp>
                <p:nvSpPr>
                  <p:cNvPr id="6186" name="Oval 41">
                    <a:extLst>
                      <a:ext uri="{FF2B5EF4-FFF2-40B4-BE49-F238E27FC236}">
                        <a16:creationId xmlns:a16="http://schemas.microsoft.com/office/drawing/2014/main" id="{16B3A65D-79A7-F5CB-E7D4-27E9F5E602CF}"/>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7" name="Text Box 42">
                    <a:extLst>
                      <a:ext uri="{FF2B5EF4-FFF2-40B4-BE49-F238E27FC236}">
                        <a16:creationId xmlns:a16="http://schemas.microsoft.com/office/drawing/2014/main" id="{1B79CD9C-37FC-B1E7-A6ED-6B4CBBB061F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sp>
            <p:nvSpPr>
              <p:cNvPr id="6153" name="Text Box 43">
                <a:extLst>
                  <a:ext uri="{FF2B5EF4-FFF2-40B4-BE49-F238E27FC236}">
                    <a16:creationId xmlns:a16="http://schemas.microsoft.com/office/drawing/2014/main" id="{045D58F0-83B9-6B47-3787-C0BC85CDEB09}"/>
                  </a:ext>
                </a:extLst>
              </p:cNvPr>
              <p:cNvSpPr txBox="1">
                <a:spLocks noChangeArrowheads="1"/>
              </p:cNvSpPr>
              <p:nvPr/>
            </p:nvSpPr>
            <p:spPr bwMode="auto">
              <a:xfrm>
                <a:off x="567" y="3339"/>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Molassezone</a:t>
                </a:r>
              </a:p>
            </p:txBody>
          </p:sp>
          <p:grpSp>
            <p:nvGrpSpPr>
              <p:cNvPr id="6154" name="Group 44">
                <a:extLst>
                  <a:ext uri="{FF2B5EF4-FFF2-40B4-BE49-F238E27FC236}">
                    <a16:creationId xmlns:a16="http://schemas.microsoft.com/office/drawing/2014/main" id="{965E4FE2-A338-EB6D-83FF-5BEB621705FB}"/>
                  </a:ext>
                </a:extLst>
              </p:cNvPr>
              <p:cNvGrpSpPr>
                <a:grpSpLocks/>
              </p:cNvGrpSpPr>
              <p:nvPr/>
            </p:nvGrpSpPr>
            <p:grpSpPr bwMode="auto">
              <a:xfrm>
                <a:off x="250" y="3702"/>
                <a:ext cx="1588" cy="231"/>
                <a:chOff x="204" y="2704"/>
                <a:chExt cx="1588" cy="231"/>
              </a:xfrm>
            </p:grpSpPr>
            <p:sp>
              <p:nvSpPr>
                <p:cNvPr id="6180" name="Rectangle 45">
                  <a:extLst>
                    <a:ext uri="{FF2B5EF4-FFF2-40B4-BE49-F238E27FC236}">
                      <a16:creationId xmlns:a16="http://schemas.microsoft.com/office/drawing/2014/main" id="{6ED9A79B-1F66-9CD1-5950-DADA61CF2394}"/>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81" name="Group 46">
                  <a:extLst>
                    <a:ext uri="{FF2B5EF4-FFF2-40B4-BE49-F238E27FC236}">
                      <a16:creationId xmlns:a16="http://schemas.microsoft.com/office/drawing/2014/main" id="{A66C1C6F-08D0-C5E9-000F-8A64A0E1586B}"/>
                    </a:ext>
                  </a:extLst>
                </p:cNvPr>
                <p:cNvGrpSpPr>
                  <a:grpSpLocks/>
                </p:cNvGrpSpPr>
                <p:nvPr/>
              </p:nvGrpSpPr>
              <p:grpSpPr bwMode="auto">
                <a:xfrm>
                  <a:off x="204" y="2704"/>
                  <a:ext cx="227" cy="231"/>
                  <a:chOff x="204" y="2704"/>
                  <a:chExt cx="227" cy="231"/>
                </a:xfrm>
              </p:grpSpPr>
              <p:sp>
                <p:nvSpPr>
                  <p:cNvPr id="6182" name="Oval 47">
                    <a:extLst>
                      <a:ext uri="{FF2B5EF4-FFF2-40B4-BE49-F238E27FC236}">
                        <a16:creationId xmlns:a16="http://schemas.microsoft.com/office/drawing/2014/main" id="{C72AE7B1-5254-E472-93BE-C7FF4BD3C3E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3" name="Text Box 48">
                    <a:extLst>
                      <a:ext uri="{FF2B5EF4-FFF2-40B4-BE49-F238E27FC236}">
                        <a16:creationId xmlns:a16="http://schemas.microsoft.com/office/drawing/2014/main" id="{C5403505-B079-77E5-8C16-6B15B9A162B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sp>
            <p:nvSpPr>
              <p:cNvPr id="6155" name="Text Box 49">
                <a:extLst>
                  <a:ext uri="{FF2B5EF4-FFF2-40B4-BE49-F238E27FC236}">
                    <a16:creationId xmlns:a16="http://schemas.microsoft.com/office/drawing/2014/main" id="{78AE4E97-58E4-929F-8C35-76E219BED597}"/>
                  </a:ext>
                </a:extLst>
              </p:cNvPr>
              <p:cNvSpPr txBox="1">
                <a:spLocks noChangeArrowheads="1"/>
              </p:cNvSpPr>
              <p:nvPr/>
            </p:nvSpPr>
            <p:spPr bwMode="auto">
              <a:xfrm>
                <a:off x="567" y="3702"/>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Flyschzone</a:t>
                </a:r>
              </a:p>
            </p:txBody>
          </p:sp>
          <p:grpSp>
            <p:nvGrpSpPr>
              <p:cNvPr id="6156" name="Group 50">
                <a:extLst>
                  <a:ext uri="{FF2B5EF4-FFF2-40B4-BE49-F238E27FC236}">
                    <a16:creationId xmlns:a16="http://schemas.microsoft.com/office/drawing/2014/main" id="{2966CFA2-CBB5-F1B7-2000-259576B2C560}"/>
                  </a:ext>
                </a:extLst>
              </p:cNvPr>
              <p:cNvGrpSpPr>
                <a:grpSpLocks/>
              </p:cNvGrpSpPr>
              <p:nvPr/>
            </p:nvGrpSpPr>
            <p:grpSpPr bwMode="auto">
              <a:xfrm>
                <a:off x="2019" y="2976"/>
                <a:ext cx="1588" cy="231"/>
                <a:chOff x="204" y="2704"/>
                <a:chExt cx="1588" cy="231"/>
              </a:xfrm>
            </p:grpSpPr>
            <p:sp>
              <p:nvSpPr>
                <p:cNvPr id="6176" name="Rectangle 51">
                  <a:extLst>
                    <a:ext uri="{FF2B5EF4-FFF2-40B4-BE49-F238E27FC236}">
                      <a16:creationId xmlns:a16="http://schemas.microsoft.com/office/drawing/2014/main" id="{AB456E61-8387-839D-FA7A-257A22C9A439}"/>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77" name="Group 52">
                  <a:extLst>
                    <a:ext uri="{FF2B5EF4-FFF2-40B4-BE49-F238E27FC236}">
                      <a16:creationId xmlns:a16="http://schemas.microsoft.com/office/drawing/2014/main" id="{3BEA214A-606A-00EF-5078-B87A923115B1}"/>
                    </a:ext>
                  </a:extLst>
                </p:cNvPr>
                <p:cNvGrpSpPr>
                  <a:grpSpLocks/>
                </p:cNvGrpSpPr>
                <p:nvPr/>
              </p:nvGrpSpPr>
              <p:grpSpPr bwMode="auto">
                <a:xfrm>
                  <a:off x="204" y="2704"/>
                  <a:ext cx="227" cy="231"/>
                  <a:chOff x="204" y="2704"/>
                  <a:chExt cx="227" cy="231"/>
                </a:xfrm>
              </p:grpSpPr>
              <p:sp>
                <p:nvSpPr>
                  <p:cNvPr id="6178" name="Oval 53">
                    <a:extLst>
                      <a:ext uri="{FF2B5EF4-FFF2-40B4-BE49-F238E27FC236}">
                        <a16:creationId xmlns:a16="http://schemas.microsoft.com/office/drawing/2014/main" id="{C24ECD53-F8FD-A87C-9DFE-9FDDA7972AE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9" name="Text Box 54">
                    <a:extLst>
                      <a:ext uri="{FF2B5EF4-FFF2-40B4-BE49-F238E27FC236}">
                        <a16:creationId xmlns:a16="http://schemas.microsoft.com/office/drawing/2014/main" id="{34A06D9E-9B16-6CEB-904A-FD25A82DDE66}"/>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sp>
            <p:nvSpPr>
              <p:cNvPr id="6157" name="Text Box 55">
                <a:extLst>
                  <a:ext uri="{FF2B5EF4-FFF2-40B4-BE49-F238E27FC236}">
                    <a16:creationId xmlns:a16="http://schemas.microsoft.com/office/drawing/2014/main" id="{22E59F0B-E0AA-8900-1527-FDB42B9C5956}"/>
                  </a:ext>
                </a:extLst>
              </p:cNvPr>
              <p:cNvSpPr txBox="1">
                <a:spLocks noChangeArrowheads="1"/>
              </p:cNvSpPr>
              <p:nvPr/>
            </p:nvSpPr>
            <p:spPr bwMode="auto">
              <a:xfrm>
                <a:off x="2336" y="2976"/>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Zentralalpen</a:t>
                </a:r>
              </a:p>
            </p:txBody>
          </p:sp>
          <p:grpSp>
            <p:nvGrpSpPr>
              <p:cNvPr id="6158" name="Group 56">
                <a:extLst>
                  <a:ext uri="{FF2B5EF4-FFF2-40B4-BE49-F238E27FC236}">
                    <a16:creationId xmlns:a16="http://schemas.microsoft.com/office/drawing/2014/main" id="{25FD0EF9-57A9-53A3-48C8-3C7B02F87F32}"/>
                  </a:ext>
                </a:extLst>
              </p:cNvPr>
              <p:cNvGrpSpPr>
                <a:grpSpLocks/>
              </p:cNvGrpSpPr>
              <p:nvPr/>
            </p:nvGrpSpPr>
            <p:grpSpPr bwMode="auto">
              <a:xfrm>
                <a:off x="2019" y="3339"/>
                <a:ext cx="2811" cy="231"/>
                <a:chOff x="2019" y="3339"/>
                <a:chExt cx="2811" cy="231"/>
              </a:xfrm>
            </p:grpSpPr>
            <p:sp>
              <p:nvSpPr>
                <p:cNvPr id="6172" name="Rectangle 57">
                  <a:extLst>
                    <a:ext uri="{FF2B5EF4-FFF2-40B4-BE49-F238E27FC236}">
                      <a16:creationId xmlns:a16="http://schemas.microsoft.com/office/drawing/2014/main" id="{91DD9C11-5590-EAC8-7056-00852EE4AB0E}"/>
                    </a:ext>
                  </a:extLst>
                </p:cNvPr>
                <p:cNvSpPr>
                  <a:spLocks noChangeArrowheads="1"/>
                </p:cNvSpPr>
                <p:nvPr/>
              </p:nvSpPr>
              <p:spPr bwMode="auto">
                <a:xfrm>
                  <a:off x="2336" y="3339"/>
                  <a:ext cx="2494"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73" name="Group 58">
                  <a:extLst>
                    <a:ext uri="{FF2B5EF4-FFF2-40B4-BE49-F238E27FC236}">
                      <a16:creationId xmlns:a16="http://schemas.microsoft.com/office/drawing/2014/main" id="{6608D299-25D5-EEB1-A45F-8105A6DBFBF5}"/>
                    </a:ext>
                  </a:extLst>
                </p:cNvPr>
                <p:cNvGrpSpPr>
                  <a:grpSpLocks/>
                </p:cNvGrpSpPr>
                <p:nvPr/>
              </p:nvGrpSpPr>
              <p:grpSpPr bwMode="auto">
                <a:xfrm>
                  <a:off x="2019" y="3339"/>
                  <a:ext cx="227" cy="231"/>
                  <a:chOff x="204" y="2704"/>
                  <a:chExt cx="227" cy="231"/>
                </a:xfrm>
              </p:grpSpPr>
              <p:sp>
                <p:nvSpPr>
                  <p:cNvPr id="6174" name="Oval 59">
                    <a:extLst>
                      <a:ext uri="{FF2B5EF4-FFF2-40B4-BE49-F238E27FC236}">
                        <a16:creationId xmlns:a16="http://schemas.microsoft.com/office/drawing/2014/main" id="{50056946-B8F1-C809-DCBB-FBE115251A4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5" name="Text Box 60">
                    <a:extLst>
                      <a:ext uri="{FF2B5EF4-FFF2-40B4-BE49-F238E27FC236}">
                        <a16:creationId xmlns:a16="http://schemas.microsoft.com/office/drawing/2014/main" id="{87DF4919-C58A-1ACC-ED8F-263E9EE391EA}"/>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sp>
            <p:nvSpPr>
              <p:cNvPr id="6159" name="Text Box 61">
                <a:extLst>
                  <a:ext uri="{FF2B5EF4-FFF2-40B4-BE49-F238E27FC236}">
                    <a16:creationId xmlns:a16="http://schemas.microsoft.com/office/drawing/2014/main" id="{7C253796-4B80-D7EC-425B-A8DFC355BA9A}"/>
                  </a:ext>
                </a:extLst>
              </p:cNvPr>
              <p:cNvSpPr txBox="1">
                <a:spLocks noChangeArrowheads="1"/>
              </p:cNvSpPr>
              <p:nvPr/>
            </p:nvSpPr>
            <p:spPr bwMode="auto">
              <a:xfrm>
                <a:off x="2336" y="3339"/>
                <a:ext cx="20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Nördliche und Südliche Kalkalpen</a:t>
                </a:r>
              </a:p>
            </p:txBody>
          </p:sp>
          <p:grpSp>
            <p:nvGrpSpPr>
              <p:cNvPr id="6160" name="Group 62">
                <a:extLst>
                  <a:ext uri="{FF2B5EF4-FFF2-40B4-BE49-F238E27FC236}">
                    <a16:creationId xmlns:a16="http://schemas.microsoft.com/office/drawing/2014/main" id="{77EDB12C-A039-67BA-FEDF-0FE7B55C9212}"/>
                  </a:ext>
                </a:extLst>
              </p:cNvPr>
              <p:cNvGrpSpPr>
                <a:grpSpLocks/>
              </p:cNvGrpSpPr>
              <p:nvPr/>
            </p:nvGrpSpPr>
            <p:grpSpPr bwMode="auto">
              <a:xfrm>
                <a:off x="2019" y="3702"/>
                <a:ext cx="2811" cy="231"/>
                <a:chOff x="2019" y="3702"/>
                <a:chExt cx="2811" cy="231"/>
              </a:xfrm>
            </p:grpSpPr>
            <p:sp>
              <p:nvSpPr>
                <p:cNvPr id="6168" name="Rectangle 63">
                  <a:extLst>
                    <a:ext uri="{FF2B5EF4-FFF2-40B4-BE49-F238E27FC236}">
                      <a16:creationId xmlns:a16="http://schemas.microsoft.com/office/drawing/2014/main" id="{CDEA91BD-09A3-9AB0-E85B-806CBFDFD0A6}"/>
                    </a:ext>
                  </a:extLst>
                </p:cNvPr>
                <p:cNvSpPr>
                  <a:spLocks noChangeArrowheads="1"/>
                </p:cNvSpPr>
                <p:nvPr/>
              </p:nvSpPr>
              <p:spPr bwMode="auto">
                <a:xfrm>
                  <a:off x="2336" y="3702"/>
                  <a:ext cx="2494"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69" name="Group 64">
                  <a:extLst>
                    <a:ext uri="{FF2B5EF4-FFF2-40B4-BE49-F238E27FC236}">
                      <a16:creationId xmlns:a16="http://schemas.microsoft.com/office/drawing/2014/main" id="{00F49B3F-D7CB-54EA-09C1-5CA9208EF41C}"/>
                    </a:ext>
                  </a:extLst>
                </p:cNvPr>
                <p:cNvGrpSpPr>
                  <a:grpSpLocks/>
                </p:cNvGrpSpPr>
                <p:nvPr/>
              </p:nvGrpSpPr>
              <p:grpSpPr bwMode="auto">
                <a:xfrm>
                  <a:off x="2019" y="3702"/>
                  <a:ext cx="227" cy="231"/>
                  <a:chOff x="204" y="2704"/>
                  <a:chExt cx="227" cy="231"/>
                </a:xfrm>
              </p:grpSpPr>
              <p:sp>
                <p:nvSpPr>
                  <p:cNvPr id="6170" name="Oval 65">
                    <a:extLst>
                      <a:ext uri="{FF2B5EF4-FFF2-40B4-BE49-F238E27FC236}">
                        <a16:creationId xmlns:a16="http://schemas.microsoft.com/office/drawing/2014/main" id="{5088BACB-F306-56BA-17AF-C537C68D8054}"/>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1" name="Text Box 66">
                    <a:extLst>
                      <a:ext uri="{FF2B5EF4-FFF2-40B4-BE49-F238E27FC236}">
                        <a16:creationId xmlns:a16="http://schemas.microsoft.com/office/drawing/2014/main" id="{21C7B2AA-5C09-9976-5FA2-B782DA004816}"/>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sp>
            <p:nvSpPr>
              <p:cNvPr id="6161" name="Text Box 67">
                <a:extLst>
                  <a:ext uri="{FF2B5EF4-FFF2-40B4-BE49-F238E27FC236}">
                    <a16:creationId xmlns:a16="http://schemas.microsoft.com/office/drawing/2014/main" id="{6B17CBC3-E9E6-9B5C-3DA7-70457DB5C4DE}"/>
                  </a:ext>
                </a:extLst>
              </p:cNvPr>
              <p:cNvSpPr txBox="1">
                <a:spLocks noChangeArrowheads="1"/>
              </p:cNvSpPr>
              <p:nvPr/>
            </p:nvSpPr>
            <p:spPr bwMode="auto">
              <a:xfrm>
                <a:off x="2336" y="3702"/>
                <a:ext cx="25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Nördliche und Südliche Grauwackenzone</a:t>
                </a:r>
              </a:p>
            </p:txBody>
          </p:sp>
          <p:grpSp>
            <p:nvGrpSpPr>
              <p:cNvPr id="6162" name="Group 68">
                <a:extLst>
                  <a:ext uri="{FF2B5EF4-FFF2-40B4-BE49-F238E27FC236}">
                    <a16:creationId xmlns:a16="http://schemas.microsoft.com/office/drawing/2014/main" id="{724A4089-B1FF-839B-4B41-D4E54FE127D3}"/>
                  </a:ext>
                </a:extLst>
              </p:cNvPr>
              <p:cNvGrpSpPr>
                <a:grpSpLocks/>
              </p:cNvGrpSpPr>
              <p:nvPr/>
            </p:nvGrpSpPr>
            <p:grpSpPr bwMode="auto">
              <a:xfrm>
                <a:off x="3878" y="2976"/>
                <a:ext cx="1588" cy="231"/>
                <a:chOff x="204" y="2704"/>
                <a:chExt cx="1588" cy="231"/>
              </a:xfrm>
            </p:grpSpPr>
            <p:sp>
              <p:nvSpPr>
                <p:cNvPr id="6164" name="Rectangle 69">
                  <a:extLst>
                    <a:ext uri="{FF2B5EF4-FFF2-40B4-BE49-F238E27FC236}">
                      <a16:creationId xmlns:a16="http://schemas.microsoft.com/office/drawing/2014/main" id="{A674F237-F3A7-1AE5-D585-B5083DF941DF}"/>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65" name="Group 70">
                  <a:extLst>
                    <a:ext uri="{FF2B5EF4-FFF2-40B4-BE49-F238E27FC236}">
                      <a16:creationId xmlns:a16="http://schemas.microsoft.com/office/drawing/2014/main" id="{7FA9009C-6F3B-B570-745B-E96BBE7D8FF5}"/>
                    </a:ext>
                  </a:extLst>
                </p:cNvPr>
                <p:cNvGrpSpPr>
                  <a:grpSpLocks/>
                </p:cNvGrpSpPr>
                <p:nvPr/>
              </p:nvGrpSpPr>
              <p:grpSpPr bwMode="auto">
                <a:xfrm>
                  <a:off x="204" y="2704"/>
                  <a:ext cx="227" cy="231"/>
                  <a:chOff x="204" y="2704"/>
                  <a:chExt cx="227" cy="231"/>
                </a:xfrm>
              </p:grpSpPr>
              <p:sp>
                <p:nvSpPr>
                  <p:cNvPr id="6166" name="Oval 71">
                    <a:extLst>
                      <a:ext uri="{FF2B5EF4-FFF2-40B4-BE49-F238E27FC236}">
                        <a16:creationId xmlns:a16="http://schemas.microsoft.com/office/drawing/2014/main" id="{A2201FC1-2FDB-BEE3-9771-3E4C7F8D6D65}"/>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67" name="Text Box 72">
                    <a:extLst>
                      <a:ext uri="{FF2B5EF4-FFF2-40B4-BE49-F238E27FC236}">
                        <a16:creationId xmlns:a16="http://schemas.microsoft.com/office/drawing/2014/main" id="{0FD93C13-18A6-D009-2CD4-DFBAF5063160}"/>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sp>
            <p:nvSpPr>
              <p:cNvPr id="6163" name="Text Box 73">
                <a:extLst>
                  <a:ext uri="{FF2B5EF4-FFF2-40B4-BE49-F238E27FC236}">
                    <a16:creationId xmlns:a16="http://schemas.microsoft.com/office/drawing/2014/main" id="{99A9992F-40EE-F232-1B3B-17B590EEF5F9}"/>
                  </a:ext>
                </a:extLst>
              </p:cNvPr>
              <p:cNvSpPr txBox="1">
                <a:spLocks noChangeArrowheads="1"/>
              </p:cNvSpPr>
              <p:nvPr/>
            </p:nvSpPr>
            <p:spPr bwMode="auto">
              <a:xfrm>
                <a:off x="4195" y="2976"/>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geologische Fenster</a:t>
                </a:r>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ECD6530-F0B9-B572-9AEA-8E76C0AE7391}"/>
              </a:ext>
            </a:extLst>
          </p:cNvPr>
          <p:cNvSpPr>
            <a:spLocks noGrp="1" noChangeArrowheads="1"/>
          </p:cNvSpPr>
          <p:nvPr>
            <p:ph type="title"/>
          </p:nvPr>
        </p:nvSpPr>
        <p:spPr/>
        <p:txBody>
          <a:bodyPr/>
          <a:lstStyle/>
          <a:p>
            <a:r>
              <a:rPr lang="de-DE" altLang="de-DE"/>
              <a:t>Geologische Karte Österreichs</a:t>
            </a:r>
          </a:p>
        </p:txBody>
      </p:sp>
      <p:grpSp>
        <p:nvGrpSpPr>
          <p:cNvPr id="7171" name="Group 74">
            <a:extLst>
              <a:ext uri="{FF2B5EF4-FFF2-40B4-BE49-F238E27FC236}">
                <a16:creationId xmlns:a16="http://schemas.microsoft.com/office/drawing/2014/main" id="{EBD3B162-689A-CC8F-FE7A-E82723716442}"/>
              </a:ext>
            </a:extLst>
          </p:cNvPr>
          <p:cNvGrpSpPr>
            <a:grpSpLocks/>
          </p:cNvGrpSpPr>
          <p:nvPr/>
        </p:nvGrpSpPr>
        <p:grpSpPr bwMode="auto">
          <a:xfrm>
            <a:off x="396875" y="901700"/>
            <a:ext cx="8280400" cy="5341938"/>
            <a:chOff x="250" y="568"/>
            <a:chExt cx="5216" cy="3365"/>
          </a:xfrm>
        </p:grpSpPr>
        <p:pic>
          <p:nvPicPr>
            <p:cNvPr id="7172" name="Picture 3" descr="geolog_kart">
              <a:extLst>
                <a:ext uri="{FF2B5EF4-FFF2-40B4-BE49-F238E27FC236}">
                  <a16:creationId xmlns:a16="http://schemas.microsoft.com/office/drawing/2014/main" id="{B237CC20-AEC6-0063-BB32-62E267DAFA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 y="572"/>
              <a:ext cx="3570" cy="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3" name="Group 4">
              <a:extLst>
                <a:ext uri="{FF2B5EF4-FFF2-40B4-BE49-F238E27FC236}">
                  <a16:creationId xmlns:a16="http://schemas.microsoft.com/office/drawing/2014/main" id="{A90B8980-5703-7045-9631-8C63041C1D2C}"/>
                </a:ext>
              </a:extLst>
            </p:cNvPr>
            <p:cNvGrpSpPr>
              <a:grpSpLocks/>
            </p:cNvGrpSpPr>
            <p:nvPr/>
          </p:nvGrpSpPr>
          <p:grpSpPr bwMode="auto">
            <a:xfrm>
              <a:off x="3198" y="568"/>
              <a:ext cx="227" cy="231"/>
              <a:chOff x="2290" y="527"/>
              <a:chExt cx="227" cy="231"/>
            </a:xfrm>
          </p:grpSpPr>
          <p:sp>
            <p:nvSpPr>
              <p:cNvPr id="7234" name="Oval 5">
                <a:extLst>
                  <a:ext uri="{FF2B5EF4-FFF2-40B4-BE49-F238E27FC236}">
                    <a16:creationId xmlns:a16="http://schemas.microsoft.com/office/drawing/2014/main" id="{DD9F584B-8A59-7CB3-3B71-CACB6C27AA6D}"/>
                  </a:ext>
                </a:extLst>
              </p:cNvPr>
              <p:cNvSpPr>
                <a:spLocks noChangeArrowheads="1"/>
              </p:cNvSpPr>
              <p:nvPr/>
            </p:nvSpPr>
            <p:spPr bwMode="auto">
              <a:xfrm>
                <a:off x="2290" y="52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5" name="Text Box 6">
                <a:extLst>
                  <a:ext uri="{FF2B5EF4-FFF2-40B4-BE49-F238E27FC236}">
                    <a16:creationId xmlns:a16="http://schemas.microsoft.com/office/drawing/2014/main" id="{09BA2E39-B1A7-0FB5-C779-B5FEA9E35A14}"/>
                  </a:ext>
                </a:extLst>
              </p:cNvPr>
              <p:cNvSpPr txBox="1">
                <a:spLocks noChangeArrowheads="1"/>
              </p:cNvSpPr>
              <p:nvPr/>
            </p:nvSpPr>
            <p:spPr bwMode="auto">
              <a:xfrm>
                <a:off x="2290" y="52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nvGrpSpPr>
            <p:cNvPr id="7174" name="Group 7">
              <a:extLst>
                <a:ext uri="{FF2B5EF4-FFF2-40B4-BE49-F238E27FC236}">
                  <a16:creationId xmlns:a16="http://schemas.microsoft.com/office/drawing/2014/main" id="{F0B608D3-C16D-DCCF-D931-71DD3A546661}"/>
                </a:ext>
              </a:extLst>
            </p:cNvPr>
            <p:cNvGrpSpPr>
              <a:grpSpLocks/>
            </p:cNvGrpSpPr>
            <p:nvPr/>
          </p:nvGrpSpPr>
          <p:grpSpPr bwMode="auto">
            <a:xfrm>
              <a:off x="2517" y="2383"/>
              <a:ext cx="227" cy="231"/>
              <a:chOff x="2517" y="2341"/>
              <a:chExt cx="227" cy="231"/>
            </a:xfrm>
          </p:grpSpPr>
          <p:sp>
            <p:nvSpPr>
              <p:cNvPr id="7232" name="Oval 8">
                <a:extLst>
                  <a:ext uri="{FF2B5EF4-FFF2-40B4-BE49-F238E27FC236}">
                    <a16:creationId xmlns:a16="http://schemas.microsoft.com/office/drawing/2014/main" id="{64FC1E00-8902-DD09-312F-CB9426392369}"/>
                  </a:ext>
                </a:extLst>
              </p:cNvPr>
              <p:cNvSpPr>
                <a:spLocks noChangeArrowheads="1"/>
              </p:cNvSpPr>
              <p:nvPr/>
            </p:nvSpPr>
            <p:spPr bwMode="auto">
              <a:xfrm>
                <a:off x="2517" y="234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3" name="Text Box 9">
                <a:extLst>
                  <a:ext uri="{FF2B5EF4-FFF2-40B4-BE49-F238E27FC236}">
                    <a16:creationId xmlns:a16="http://schemas.microsoft.com/office/drawing/2014/main" id="{24D19DC1-8D59-0D5D-DE51-30866A83A803}"/>
                  </a:ext>
                </a:extLst>
              </p:cNvPr>
              <p:cNvSpPr txBox="1">
                <a:spLocks noChangeArrowheads="1"/>
              </p:cNvSpPr>
              <p:nvPr/>
            </p:nvSpPr>
            <p:spPr bwMode="auto">
              <a:xfrm>
                <a:off x="2517" y="234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7175" name="Group 10">
              <a:extLst>
                <a:ext uri="{FF2B5EF4-FFF2-40B4-BE49-F238E27FC236}">
                  <a16:creationId xmlns:a16="http://schemas.microsoft.com/office/drawing/2014/main" id="{50BCCADB-D732-31E4-67EC-093668FEF4D0}"/>
                </a:ext>
              </a:extLst>
            </p:cNvPr>
            <p:cNvGrpSpPr>
              <a:grpSpLocks/>
            </p:cNvGrpSpPr>
            <p:nvPr/>
          </p:nvGrpSpPr>
          <p:grpSpPr bwMode="auto">
            <a:xfrm>
              <a:off x="793" y="1797"/>
              <a:ext cx="227" cy="231"/>
              <a:chOff x="793" y="1797"/>
              <a:chExt cx="227" cy="231"/>
            </a:xfrm>
          </p:grpSpPr>
          <p:sp>
            <p:nvSpPr>
              <p:cNvPr id="7230" name="Oval 11">
                <a:extLst>
                  <a:ext uri="{FF2B5EF4-FFF2-40B4-BE49-F238E27FC236}">
                    <a16:creationId xmlns:a16="http://schemas.microsoft.com/office/drawing/2014/main" id="{5A9C8436-CBFC-D6A8-0429-6E6E5AA64CF8}"/>
                  </a:ext>
                </a:extLst>
              </p:cNvPr>
              <p:cNvSpPr>
                <a:spLocks noChangeArrowheads="1"/>
              </p:cNvSpPr>
              <p:nvPr/>
            </p:nvSpPr>
            <p:spPr bwMode="auto">
              <a:xfrm>
                <a:off x="793" y="179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1" name="Text Box 12">
                <a:extLst>
                  <a:ext uri="{FF2B5EF4-FFF2-40B4-BE49-F238E27FC236}">
                    <a16:creationId xmlns:a16="http://schemas.microsoft.com/office/drawing/2014/main" id="{11237B9D-C73A-EAD3-746F-96FA42F335C5}"/>
                  </a:ext>
                </a:extLst>
              </p:cNvPr>
              <p:cNvSpPr txBox="1">
                <a:spLocks noChangeArrowheads="1"/>
              </p:cNvSpPr>
              <p:nvPr/>
            </p:nvSpPr>
            <p:spPr bwMode="auto">
              <a:xfrm>
                <a:off x="793" y="179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7176" name="Group 13">
              <a:extLst>
                <a:ext uri="{FF2B5EF4-FFF2-40B4-BE49-F238E27FC236}">
                  <a16:creationId xmlns:a16="http://schemas.microsoft.com/office/drawing/2014/main" id="{AF3CE156-DE6B-6849-0089-6DE4872E5318}"/>
                </a:ext>
              </a:extLst>
            </p:cNvPr>
            <p:cNvGrpSpPr>
              <a:grpSpLocks/>
            </p:cNvGrpSpPr>
            <p:nvPr/>
          </p:nvGrpSpPr>
          <p:grpSpPr bwMode="auto">
            <a:xfrm>
              <a:off x="2109" y="2069"/>
              <a:ext cx="227" cy="231"/>
              <a:chOff x="2109" y="2069"/>
              <a:chExt cx="227" cy="231"/>
            </a:xfrm>
          </p:grpSpPr>
          <p:sp>
            <p:nvSpPr>
              <p:cNvPr id="7228" name="Oval 14">
                <a:extLst>
                  <a:ext uri="{FF2B5EF4-FFF2-40B4-BE49-F238E27FC236}">
                    <a16:creationId xmlns:a16="http://schemas.microsoft.com/office/drawing/2014/main" id="{C46709DD-17D0-24DD-1193-F3E729540FE8}"/>
                  </a:ext>
                </a:extLst>
              </p:cNvPr>
              <p:cNvSpPr>
                <a:spLocks noChangeArrowheads="1"/>
              </p:cNvSpPr>
              <p:nvPr/>
            </p:nvSpPr>
            <p:spPr bwMode="auto">
              <a:xfrm>
                <a:off x="2109"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9" name="Text Box 15">
                <a:extLst>
                  <a:ext uri="{FF2B5EF4-FFF2-40B4-BE49-F238E27FC236}">
                    <a16:creationId xmlns:a16="http://schemas.microsoft.com/office/drawing/2014/main" id="{9D6037F0-72C0-A3E5-E8AA-22A16255EBB4}"/>
                  </a:ext>
                </a:extLst>
              </p:cNvPr>
              <p:cNvSpPr txBox="1">
                <a:spLocks noChangeArrowheads="1"/>
              </p:cNvSpPr>
              <p:nvPr/>
            </p:nvSpPr>
            <p:spPr bwMode="auto">
              <a:xfrm>
                <a:off x="2109" y="206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7177" name="Group 16">
              <a:extLst>
                <a:ext uri="{FF2B5EF4-FFF2-40B4-BE49-F238E27FC236}">
                  <a16:creationId xmlns:a16="http://schemas.microsoft.com/office/drawing/2014/main" id="{31903D92-DDCA-98A3-150C-8C0F91314456}"/>
                </a:ext>
              </a:extLst>
            </p:cNvPr>
            <p:cNvGrpSpPr>
              <a:grpSpLocks/>
            </p:cNvGrpSpPr>
            <p:nvPr/>
          </p:nvGrpSpPr>
          <p:grpSpPr bwMode="auto">
            <a:xfrm>
              <a:off x="4558" y="1616"/>
              <a:ext cx="227" cy="231"/>
              <a:chOff x="4558" y="1616"/>
              <a:chExt cx="227" cy="231"/>
            </a:xfrm>
          </p:grpSpPr>
          <p:sp>
            <p:nvSpPr>
              <p:cNvPr id="7226" name="Oval 17">
                <a:extLst>
                  <a:ext uri="{FF2B5EF4-FFF2-40B4-BE49-F238E27FC236}">
                    <a16:creationId xmlns:a16="http://schemas.microsoft.com/office/drawing/2014/main" id="{40D94960-F4CB-408A-E9F9-E359D1E3FB29}"/>
                  </a:ext>
                </a:extLst>
              </p:cNvPr>
              <p:cNvSpPr>
                <a:spLocks noChangeArrowheads="1"/>
              </p:cNvSpPr>
              <p:nvPr/>
            </p:nvSpPr>
            <p:spPr bwMode="auto">
              <a:xfrm>
                <a:off x="4558" y="161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7" name="Text Box 18">
                <a:extLst>
                  <a:ext uri="{FF2B5EF4-FFF2-40B4-BE49-F238E27FC236}">
                    <a16:creationId xmlns:a16="http://schemas.microsoft.com/office/drawing/2014/main" id="{7B5E649C-58C9-DD21-9E2D-6E8D92549397}"/>
                  </a:ext>
                </a:extLst>
              </p:cNvPr>
              <p:cNvSpPr txBox="1">
                <a:spLocks noChangeArrowheads="1"/>
              </p:cNvSpPr>
              <p:nvPr/>
            </p:nvSpPr>
            <p:spPr bwMode="auto">
              <a:xfrm>
                <a:off x="4558" y="161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7178" name="Group 19">
              <a:extLst>
                <a:ext uri="{FF2B5EF4-FFF2-40B4-BE49-F238E27FC236}">
                  <a16:creationId xmlns:a16="http://schemas.microsoft.com/office/drawing/2014/main" id="{F0B9171D-E87B-353E-84B2-7A3204DE1BE2}"/>
                </a:ext>
              </a:extLst>
            </p:cNvPr>
            <p:cNvGrpSpPr>
              <a:grpSpLocks/>
            </p:cNvGrpSpPr>
            <p:nvPr/>
          </p:nvGrpSpPr>
          <p:grpSpPr bwMode="auto">
            <a:xfrm>
              <a:off x="2336" y="1162"/>
              <a:ext cx="227" cy="231"/>
              <a:chOff x="2336" y="1162"/>
              <a:chExt cx="227" cy="231"/>
            </a:xfrm>
          </p:grpSpPr>
          <p:sp>
            <p:nvSpPr>
              <p:cNvPr id="7224" name="Oval 20">
                <a:extLst>
                  <a:ext uri="{FF2B5EF4-FFF2-40B4-BE49-F238E27FC236}">
                    <a16:creationId xmlns:a16="http://schemas.microsoft.com/office/drawing/2014/main" id="{FA3D30D7-3587-9E8C-BE2C-410D189C081E}"/>
                  </a:ext>
                </a:extLst>
              </p:cNvPr>
              <p:cNvSpPr>
                <a:spLocks noChangeArrowheads="1"/>
              </p:cNvSpPr>
              <p:nvPr/>
            </p:nvSpPr>
            <p:spPr bwMode="auto">
              <a:xfrm>
                <a:off x="2336" y="116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5" name="Text Box 21">
                <a:extLst>
                  <a:ext uri="{FF2B5EF4-FFF2-40B4-BE49-F238E27FC236}">
                    <a16:creationId xmlns:a16="http://schemas.microsoft.com/office/drawing/2014/main" id="{B475C2D5-0059-0741-E257-B86C9EDD16BC}"/>
                  </a:ext>
                </a:extLst>
              </p:cNvPr>
              <p:cNvSpPr txBox="1">
                <a:spLocks noChangeArrowheads="1"/>
              </p:cNvSpPr>
              <p:nvPr/>
            </p:nvSpPr>
            <p:spPr bwMode="auto">
              <a:xfrm>
                <a:off x="2336" y="116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7179" name="Group 22">
              <a:extLst>
                <a:ext uri="{FF2B5EF4-FFF2-40B4-BE49-F238E27FC236}">
                  <a16:creationId xmlns:a16="http://schemas.microsoft.com/office/drawing/2014/main" id="{69CA90B2-26ED-8826-590E-37F84D068DE8}"/>
                </a:ext>
              </a:extLst>
            </p:cNvPr>
            <p:cNvGrpSpPr>
              <a:grpSpLocks/>
            </p:cNvGrpSpPr>
            <p:nvPr/>
          </p:nvGrpSpPr>
          <p:grpSpPr bwMode="auto">
            <a:xfrm>
              <a:off x="4649" y="572"/>
              <a:ext cx="227" cy="231"/>
              <a:chOff x="4649" y="572"/>
              <a:chExt cx="227" cy="231"/>
            </a:xfrm>
          </p:grpSpPr>
          <p:sp>
            <p:nvSpPr>
              <p:cNvPr id="7222" name="Oval 23">
                <a:extLst>
                  <a:ext uri="{FF2B5EF4-FFF2-40B4-BE49-F238E27FC236}">
                    <a16:creationId xmlns:a16="http://schemas.microsoft.com/office/drawing/2014/main" id="{1056D924-C265-DF80-3B1A-B6BA2018CD00}"/>
                  </a:ext>
                </a:extLst>
              </p:cNvPr>
              <p:cNvSpPr>
                <a:spLocks noChangeArrowheads="1"/>
              </p:cNvSpPr>
              <p:nvPr/>
            </p:nvSpPr>
            <p:spPr bwMode="auto">
              <a:xfrm>
                <a:off x="4649" y="57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3" name="Text Box 24">
                <a:extLst>
                  <a:ext uri="{FF2B5EF4-FFF2-40B4-BE49-F238E27FC236}">
                    <a16:creationId xmlns:a16="http://schemas.microsoft.com/office/drawing/2014/main" id="{551B0301-D623-BC6A-A4AA-04578C4F08B5}"/>
                  </a:ext>
                </a:extLst>
              </p:cNvPr>
              <p:cNvSpPr txBox="1">
                <a:spLocks noChangeArrowheads="1"/>
              </p:cNvSpPr>
              <p:nvPr/>
            </p:nvSpPr>
            <p:spPr bwMode="auto">
              <a:xfrm>
                <a:off x="4649" y="57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sp>
          <p:nvSpPr>
            <p:cNvPr id="7180" name="Line 25">
              <a:extLst>
                <a:ext uri="{FF2B5EF4-FFF2-40B4-BE49-F238E27FC236}">
                  <a16:creationId xmlns:a16="http://schemas.microsoft.com/office/drawing/2014/main" id="{210EE04B-4EEB-B019-DBEE-FDE4FE7375C9}"/>
                </a:ext>
              </a:extLst>
            </p:cNvPr>
            <p:cNvSpPr>
              <a:spLocks noChangeShapeType="1"/>
            </p:cNvSpPr>
            <p:nvPr/>
          </p:nvSpPr>
          <p:spPr bwMode="auto">
            <a:xfrm>
              <a:off x="3424" y="709"/>
              <a:ext cx="182"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81" name="Line 26">
              <a:extLst>
                <a:ext uri="{FF2B5EF4-FFF2-40B4-BE49-F238E27FC236}">
                  <a16:creationId xmlns:a16="http://schemas.microsoft.com/office/drawing/2014/main" id="{CA379452-CB48-E076-B9B0-75CD9C5862F0}"/>
                </a:ext>
              </a:extLst>
            </p:cNvPr>
            <p:cNvSpPr>
              <a:spLocks noChangeShapeType="1"/>
            </p:cNvSpPr>
            <p:nvPr/>
          </p:nvSpPr>
          <p:spPr bwMode="auto">
            <a:xfrm flipH="1">
              <a:off x="4241" y="663"/>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82" name="Line 27">
              <a:extLst>
                <a:ext uri="{FF2B5EF4-FFF2-40B4-BE49-F238E27FC236}">
                  <a16:creationId xmlns:a16="http://schemas.microsoft.com/office/drawing/2014/main" id="{C366C2D1-7682-2A29-0003-F83060493CAA}"/>
                </a:ext>
              </a:extLst>
            </p:cNvPr>
            <p:cNvSpPr>
              <a:spLocks noChangeShapeType="1"/>
            </p:cNvSpPr>
            <p:nvPr/>
          </p:nvSpPr>
          <p:spPr bwMode="auto">
            <a:xfrm>
              <a:off x="2562" y="1298"/>
              <a:ext cx="318"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83" name="Line 28">
              <a:extLst>
                <a:ext uri="{FF2B5EF4-FFF2-40B4-BE49-F238E27FC236}">
                  <a16:creationId xmlns:a16="http://schemas.microsoft.com/office/drawing/2014/main" id="{A4F49887-6DFD-53FE-50BD-1C72B857366E}"/>
                </a:ext>
              </a:extLst>
            </p:cNvPr>
            <p:cNvSpPr>
              <a:spLocks noChangeShapeType="1"/>
            </p:cNvSpPr>
            <p:nvPr/>
          </p:nvSpPr>
          <p:spPr bwMode="auto">
            <a:xfrm flipH="1" flipV="1">
              <a:off x="4105" y="1570"/>
              <a:ext cx="45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84" name="Line 29">
              <a:extLst>
                <a:ext uri="{FF2B5EF4-FFF2-40B4-BE49-F238E27FC236}">
                  <a16:creationId xmlns:a16="http://schemas.microsoft.com/office/drawing/2014/main" id="{522E8132-FEA9-0744-4E3E-883BB79BCFE2}"/>
                </a:ext>
              </a:extLst>
            </p:cNvPr>
            <p:cNvSpPr>
              <a:spLocks noChangeShapeType="1"/>
            </p:cNvSpPr>
            <p:nvPr/>
          </p:nvSpPr>
          <p:spPr bwMode="auto">
            <a:xfrm flipV="1">
              <a:off x="1020" y="1797"/>
              <a:ext cx="318"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85" name="Line 30">
              <a:extLst>
                <a:ext uri="{FF2B5EF4-FFF2-40B4-BE49-F238E27FC236}">
                  <a16:creationId xmlns:a16="http://schemas.microsoft.com/office/drawing/2014/main" id="{DC4C834A-8238-D8A6-E063-AD4F85CF8A89}"/>
                </a:ext>
              </a:extLst>
            </p:cNvPr>
            <p:cNvSpPr>
              <a:spLocks noChangeShapeType="1"/>
            </p:cNvSpPr>
            <p:nvPr/>
          </p:nvSpPr>
          <p:spPr bwMode="auto">
            <a:xfrm flipV="1">
              <a:off x="2336" y="1887"/>
              <a:ext cx="363" cy="2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86" name="Line 31">
              <a:extLst>
                <a:ext uri="{FF2B5EF4-FFF2-40B4-BE49-F238E27FC236}">
                  <a16:creationId xmlns:a16="http://schemas.microsoft.com/office/drawing/2014/main" id="{61BACFED-205C-0CBD-2EB6-37F46CAE9ABA}"/>
                </a:ext>
              </a:extLst>
            </p:cNvPr>
            <p:cNvSpPr>
              <a:spLocks noChangeShapeType="1"/>
            </p:cNvSpPr>
            <p:nvPr/>
          </p:nvSpPr>
          <p:spPr bwMode="auto">
            <a:xfrm flipH="1">
              <a:off x="2653" y="2247"/>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187" name="Group 32">
              <a:extLst>
                <a:ext uri="{FF2B5EF4-FFF2-40B4-BE49-F238E27FC236}">
                  <a16:creationId xmlns:a16="http://schemas.microsoft.com/office/drawing/2014/main" id="{2C620F79-5F76-E89E-412A-592B3A83C647}"/>
                </a:ext>
              </a:extLst>
            </p:cNvPr>
            <p:cNvGrpSpPr>
              <a:grpSpLocks/>
            </p:cNvGrpSpPr>
            <p:nvPr/>
          </p:nvGrpSpPr>
          <p:grpSpPr bwMode="auto">
            <a:xfrm>
              <a:off x="250" y="2976"/>
              <a:ext cx="1588" cy="231"/>
              <a:chOff x="204" y="2704"/>
              <a:chExt cx="1588" cy="231"/>
            </a:xfrm>
          </p:grpSpPr>
          <p:sp>
            <p:nvSpPr>
              <p:cNvPr id="7218" name="Rectangle 33">
                <a:extLst>
                  <a:ext uri="{FF2B5EF4-FFF2-40B4-BE49-F238E27FC236}">
                    <a16:creationId xmlns:a16="http://schemas.microsoft.com/office/drawing/2014/main" id="{A3116C70-BE3F-58E0-38A3-97999896109D}"/>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19" name="Group 34">
                <a:extLst>
                  <a:ext uri="{FF2B5EF4-FFF2-40B4-BE49-F238E27FC236}">
                    <a16:creationId xmlns:a16="http://schemas.microsoft.com/office/drawing/2014/main" id="{4628F877-443C-39EC-DAFB-28054987A625}"/>
                  </a:ext>
                </a:extLst>
              </p:cNvPr>
              <p:cNvGrpSpPr>
                <a:grpSpLocks/>
              </p:cNvGrpSpPr>
              <p:nvPr/>
            </p:nvGrpSpPr>
            <p:grpSpPr bwMode="auto">
              <a:xfrm>
                <a:off x="204" y="2704"/>
                <a:ext cx="227" cy="231"/>
                <a:chOff x="204" y="2704"/>
                <a:chExt cx="227" cy="231"/>
              </a:xfrm>
            </p:grpSpPr>
            <p:sp>
              <p:nvSpPr>
                <p:cNvPr id="7220" name="Oval 35">
                  <a:extLst>
                    <a:ext uri="{FF2B5EF4-FFF2-40B4-BE49-F238E27FC236}">
                      <a16:creationId xmlns:a16="http://schemas.microsoft.com/office/drawing/2014/main" id="{A1E4E346-D45B-FDAD-F06C-0F6E8BD61D97}"/>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1" name="Text Box 36">
                  <a:extLst>
                    <a:ext uri="{FF2B5EF4-FFF2-40B4-BE49-F238E27FC236}">
                      <a16:creationId xmlns:a16="http://schemas.microsoft.com/office/drawing/2014/main" id="{B2F8F3CC-9846-6929-C580-14D0136F1A6F}"/>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7188" name="Group 38">
              <a:extLst>
                <a:ext uri="{FF2B5EF4-FFF2-40B4-BE49-F238E27FC236}">
                  <a16:creationId xmlns:a16="http://schemas.microsoft.com/office/drawing/2014/main" id="{DA21625C-5DE3-A2E9-5F50-2666FBF48D36}"/>
                </a:ext>
              </a:extLst>
            </p:cNvPr>
            <p:cNvGrpSpPr>
              <a:grpSpLocks/>
            </p:cNvGrpSpPr>
            <p:nvPr/>
          </p:nvGrpSpPr>
          <p:grpSpPr bwMode="auto">
            <a:xfrm>
              <a:off x="250" y="3339"/>
              <a:ext cx="1588" cy="231"/>
              <a:chOff x="204" y="2704"/>
              <a:chExt cx="1588" cy="231"/>
            </a:xfrm>
          </p:grpSpPr>
          <p:sp>
            <p:nvSpPr>
              <p:cNvPr id="7214" name="Rectangle 39">
                <a:extLst>
                  <a:ext uri="{FF2B5EF4-FFF2-40B4-BE49-F238E27FC236}">
                    <a16:creationId xmlns:a16="http://schemas.microsoft.com/office/drawing/2014/main" id="{5D144987-752D-6A89-3422-1DBF2E575454}"/>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15" name="Group 40">
                <a:extLst>
                  <a:ext uri="{FF2B5EF4-FFF2-40B4-BE49-F238E27FC236}">
                    <a16:creationId xmlns:a16="http://schemas.microsoft.com/office/drawing/2014/main" id="{002788D4-3411-FC1E-8703-CC6C66CA5A17}"/>
                  </a:ext>
                </a:extLst>
              </p:cNvPr>
              <p:cNvGrpSpPr>
                <a:grpSpLocks/>
              </p:cNvGrpSpPr>
              <p:nvPr/>
            </p:nvGrpSpPr>
            <p:grpSpPr bwMode="auto">
              <a:xfrm>
                <a:off x="204" y="2704"/>
                <a:ext cx="227" cy="231"/>
                <a:chOff x="204" y="2704"/>
                <a:chExt cx="227" cy="231"/>
              </a:xfrm>
            </p:grpSpPr>
            <p:sp>
              <p:nvSpPr>
                <p:cNvPr id="7216" name="Oval 41">
                  <a:extLst>
                    <a:ext uri="{FF2B5EF4-FFF2-40B4-BE49-F238E27FC236}">
                      <a16:creationId xmlns:a16="http://schemas.microsoft.com/office/drawing/2014/main" id="{7E15E7CB-FC9D-135D-507F-1987FF031745}"/>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7" name="Text Box 42">
                  <a:extLst>
                    <a:ext uri="{FF2B5EF4-FFF2-40B4-BE49-F238E27FC236}">
                      <a16:creationId xmlns:a16="http://schemas.microsoft.com/office/drawing/2014/main" id="{F39132D1-17CA-967A-36CC-4AF59735FF8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7189" name="Group 44">
              <a:extLst>
                <a:ext uri="{FF2B5EF4-FFF2-40B4-BE49-F238E27FC236}">
                  <a16:creationId xmlns:a16="http://schemas.microsoft.com/office/drawing/2014/main" id="{3F7B0B93-FAAF-F9DE-AA8A-08710EF7875B}"/>
                </a:ext>
              </a:extLst>
            </p:cNvPr>
            <p:cNvGrpSpPr>
              <a:grpSpLocks/>
            </p:cNvGrpSpPr>
            <p:nvPr/>
          </p:nvGrpSpPr>
          <p:grpSpPr bwMode="auto">
            <a:xfrm>
              <a:off x="250" y="3702"/>
              <a:ext cx="1588" cy="231"/>
              <a:chOff x="204" y="2704"/>
              <a:chExt cx="1588" cy="231"/>
            </a:xfrm>
          </p:grpSpPr>
          <p:sp>
            <p:nvSpPr>
              <p:cNvPr id="7210" name="Rectangle 45">
                <a:extLst>
                  <a:ext uri="{FF2B5EF4-FFF2-40B4-BE49-F238E27FC236}">
                    <a16:creationId xmlns:a16="http://schemas.microsoft.com/office/drawing/2014/main" id="{52C13CD6-3282-C729-3502-5B1D93BEB6CA}"/>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11" name="Group 46">
                <a:extLst>
                  <a:ext uri="{FF2B5EF4-FFF2-40B4-BE49-F238E27FC236}">
                    <a16:creationId xmlns:a16="http://schemas.microsoft.com/office/drawing/2014/main" id="{4FF5930B-3759-D911-EE03-2413B324B016}"/>
                  </a:ext>
                </a:extLst>
              </p:cNvPr>
              <p:cNvGrpSpPr>
                <a:grpSpLocks/>
              </p:cNvGrpSpPr>
              <p:nvPr/>
            </p:nvGrpSpPr>
            <p:grpSpPr bwMode="auto">
              <a:xfrm>
                <a:off x="204" y="2704"/>
                <a:ext cx="227" cy="231"/>
                <a:chOff x="204" y="2704"/>
                <a:chExt cx="227" cy="231"/>
              </a:xfrm>
            </p:grpSpPr>
            <p:sp>
              <p:nvSpPr>
                <p:cNvPr id="7212" name="Oval 47">
                  <a:extLst>
                    <a:ext uri="{FF2B5EF4-FFF2-40B4-BE49-F238E27FC236}">
                      <a16:creationId xmlns:a16="http://schemas.microsoft.com/office/drawing/2014/main" id="{62D1FF8E-7ED9-EB99-2762-58BFA3B32FA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3" name="Text Box 48">
                  <a:extLst>
                    <a:ext uri="{FF2B5EF4-FFF2-40B4-BE49-F238E27FC236}">
                      <a16:creationId xmlns:a16="http://schemas.microsoft.com/office/drawing/2014/main" id="{1BC9D5C1-B354-D450-8E87-2CDE4311B73D}"/>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7190" name="Group 50">
              <a:extLst>
                <a:ext uri="{FF2B5EF4-FFF2-40B4-BE49-F238E27FC236}">
                  <a16:creationId xmlns:a16="http://schemas.microsoft.com/office/drawing/2014/main" id="{3371545B-82D9-D696-2314-53E0CB3AFBD7}"/>
                </a:ext>
              </a:extLst>
            </p:cNvPr>
            <p:cNvGrpSpPr>
              <a:grpSpLocks/>
            </p:cNvGrpSpPr>
            <p:nvPr/>
          </p:nvGrpSpPr>
          <p:grpSpPr bwMode="auto">
            <a:xfrm>
              <a:off x="2019" y="2976"/>
              <a:ext cx="1588" cy="231"/>
              <a:chOff x="204" y="2704"/>
              <a:chExt cx="1588" cy="231"/>
            </a:xfrm>
          </p:grpSpPr>
          <p:sp>
            <p:nvSpPr>
              <p:cNvPr id="7206" name="Rectangle 51">
                <a:extLst>
                  <a:ext uri="{FF2B5EF4-FFF2-40B4-BE49-F238E27FC236}">
                    <a16:creationId xmlns:a16="http://schemas.microsoft.com/office/drawing/2014/main" id="{E876C678-740E-680B-AA08-D2CB875A9815}"/>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07" name="Group 52">
                <a:extLst>
                  <a:ext uri="{FF2B5EF4-FFF2-40B4-BE49-F238E27FC236}">
                    <a16:creationId xmlns:a16="http://schemas.microsoft.com/office/drawing/2014/main" id="{449B60A3-6D07-7BEA-A65B-FB7A1033D194}"/>
                  </a:ext>
                </a:extLst>
              </p:cNvPr>
              <p:cNvGrpSpPr>
                <a:grpSpLocks/>
              </p:cNvGrpSpPr>
              <p:nvPr/>
            </p:nvGrpSpPr>
            <p:grpSpPr bwMode="auto">
              <a:xfrm>
                <a:off x="204" y="2704"/>
                <a:ext cx="227" cy="231"/>
                <a:chOff x="204" y="2704"/>
                <a:chExt cx="227" cy="231"/>
              </a:xfrm>
            </p:grpSpPr>
            <p:sp>
              <p:nvSpPr>
                <p:cNvPr id="7208" name="Oval 53">
                  <a:extLst>
                    <a:ext uri="{FF2B5EF4-FFF2-40B4-BE49-F238E27FC236}">
                      <a16:creationId xmlns:a16="http://schemas.microsoft.com/office/drawing/2014/main" id="{2FB7E06B-17E1-9736-BFBF-92B32FA3972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9" name="Text Box 54">
                  <a:extLst>
                    <a:ext uri="{FF2B5EF4-FFF2-40B4-BE49-F238E27FC236}">
                      <a16:creationId xmlns:a16="http://schemas.microsoft.com/office/drawing/2014/main" id="{56B8116D-39EC-B83B-7F6F-5E306BC4CC9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7191" name="Group 56">
              <a:extLst>
                <a:ext uri="{FF2B5EF4-FFF2-40B4-BE49-F238E27FC236}">
                  <a16:creationId xmlns:a16="http://schemas.microsoft.com/office/drawing/2014/main" id="{7F3EA8C5-44F5-FE1C-35E1-548BECD6D79E}"/>
                </a:ext>
              </a:extLst>
            </p:cNvPr>
            <p:cNvGrpSpPr>
              <a:grpSpLocks/>
            </p:cNvGrpSpPr>
            <p:nvPr/>
          </p:nvGrpSpPr>
          <p:grpSpPr bwMode="auto">
            <a:xfrm>
              <a:off x="2019" y="3339"/>
              <a:ext cx="2811" cy="231"/>
              <a:chOff x="2019" y="3339"/>
              <a:chExt cx="2811" cy="231"/>
            </a:xfrm>
          </p:grpSpPr>
          <p:sp>
            <p:nvSpPr>
              <p:cNvPr id="7202" name="Rectangle 57">
                <a:extLst>
                  <a:ext uri="{FF2B5EF4-FFF2-40B4-BE49-F238E27FC236}">
                    <a16:creationId xmlns:a16="http://schemas.microsoft.com/office/drawing/2014/main" id="{FAFE0C7B-A9BF-F53F-C6C4-53BFB110749D}"/>
                  </a:ext>
                </a:extLst>
              </p:cNvPr>
              <p:cNvSpPr>
                <a:spLocks noChangeArrowheads="1"/>
              </p:cNvSpPr>
              <p:nvPr/>
            </p:nvSpPr>
            <p:spPr bwMode="auto">
              <a:xfrm>
                <a:off x="2336" y="3339"/>
                <a:ext cx="2494"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03" name="Group 58">
                <a:extLst>
                  <a:ext uri="{FF2B5EF4-FFF2-40B4-BE49-F238E27FC236}">
                    <a16:creationId xmlns:a16="http://schemas.microsoft.com/office/drawing/2014/main" id="{70CCD3BD-E5B6-8286-E750-778D5F5A5607}"/>
                  </a:ext>
                </a:extLst>
              </p:cNvPr>
              <p:cNvGrpSpPr>
                <a:grpSpLocks/>
              </p:cNvGrpSpPr>
              <p:nvPr/>
            </p:nvGrpSpPr>
            <p:grpSpPr bwMode="auto">
              <a:xfrm>
                <a:off x="2019" y="3339"/>
                <a:ext cx="227" cy="231"/>
                <a:chOff x="204" y="2704"/>
                <a:chExt cx="227" cy="231"/>
              </a:xfrm>
            </p:grpSpPr>
            <p:sp>
              <p:nvSpPr>
                <p:cNvPr id="7204" name="Oval 59">
                  <a:extLst>
                    <a:ext uri="{FF2B5EF4-FFF2-40B4-BE49-F238E27FC236}">
                      <a16:creationId xmlns:a16="http://schemas.microsoft.com/office/drawing/2014/main" id="{7828AC9D-3A42-28FF-0824-A2E2671ED60F}"/>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5" name="Text Box 60">
                  <a:extLst>
                    <a:ext uri="{FF2B5EF4-FFF2-40B4-BE49-F238E27FC236}">
                      <a16:creationId xmlns:a16="http://schemas.microsoft.com/office/drawing/2014/main" id="{4CA21C6C-5AFD-86A2-45EE-C4FFA2BA50B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7192" name="Group 62">
              <a:extLst>
                <a:ext uri="{FF2B5EF4-FFF2-40B4-BE49-F238E27FC236}">
                  <a16:creationId xmlns:a16="http://schemas.microsoft.com/office/drawing/2014/main" id="{673316B3-CBB6-34A6-B976-93A6541AE8F0}"/>
                </a:ext>
              </a:extLst>
            </p:cNvPr>
            <p:cNvGrpSpPr>
              <a:grpSpLocks/>
            </p:cNvGrpSpPr>
            <p:nvPr/>
          </p:nvGrpSpPr>
          <p:grpSpPr bwMode="auto">
            <a:xfrm>
              <a:off x="2019" y="3702"/>
              <a:ext cx="2811" cy="231"/>
              <a:chOff x="2019" y="3702"/>
              <a:chExt cx="2811" cy="231"/>
            </a:xfrm>
          </p:grpSpPr>
          <p:sp>
            <p:nvSpPr>
              <p:cNvPr id="7198" name="Rectangle 63">
                <a:extLst>
                  <a:ext uri="{FF2B5EF4-FFF2-40B4-BE49-F238E27FC236}">
                    <a16:creationId xmlns:a16="http://schemas.microsoft.com/office/drawing/2014/main" id="{20371AF1-14B9-FBE4-8B0E-8B1A940DEDB0}"/>
                  </a:ext>
                </a:extLst>
              </p:cNvPr>
              <p:cNvSpPr>
                <a:spLocks noChangeArrowheads="1"/>
              </p:cNvSpPr>
              <p:nvPr/>
            </p:nvSpPr>
            <p:spPr bwMode="auto">
              <a:xfrm>
                <a:off x="2336" y="3702"/>
                <a:ext cx="2494"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199" name="Group 64">
                <a:extLst>
                  <a:ext uri="{FF2B5EF4-FFF2-40B4-BE49-F238E27FC236}">
                    <a16:creationId xmlns:a16="http://schemas.microsoft.com/office/drawing/2014/main" id="{D46D5C9F-2B20-91C7-AEC5-C9BD02F8F1D9}"/>
                  </a:ext>
                </a:extLst>
              </p:cNvPr>
              <p:cNvGrpSpPr>
                <a:grpSpLocks/>
              </p:cNvGrpSpPr>
              <p:nvPr/>
            </p:nvGrpSpPr>
            <p:grpSpPr bwMode="auto">
              <a:xfrm>
                <a:off x="2019" y="3702"/>
                <a:ext cx="227" cy="231"/>
                <a:chOff x="204" y="2704"/>
                <a:chExt cx="227" cy="231"/>
              </a:xfrm>
            </p:grpSpPr>
            <p:sp>
              <p:nvSpPr>
                <p:cNvPr id="7200" name="Oval 65">
                  <a:extLst>
                    <a:ext uri="{FF2B5EF4-FFF2-40B4-BE49-F238E27FC236}">
                      <a16:creationId xmlns:a16="http://schemas.microsoft.com/office/drawing/2014/main" id="{5F2D3AE1-DA29-8A90-B55A-714848953EB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1" name="Text Box 66">
                  <a:extLst>
                    <a:ext uri="{FF2B5EF4-FFF2-40B4-BE49-F238E27FC236}">
                      <a16:creationId xmlns:a16="http://schemas.microsoft.com/office/drawing/2014/main" id="{57BEBE9D-DB79-B1F5-9AF3-C5AF985B56E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7193" name="Group 68">
              <a:extLst>
                <a:ext uri="{FF2B5EF4-FFF2-40B4-BE49-F238E27FC236}">
                  <a16:creationId xmlns:a16="http://schemas.microsoft.com/office/drawing/2014/main" id="{1AE9FEDA-C6AC-FA70-0D73-B3E67D3EBACE}"/>
                </a:ext>
              </a:extLst>
            </p:cNvPr>
            <p:cNvGrpSpPr>
              <a:grpSpLocks/>
            </p:cNvGrpSpPr>
            <p:nvPr/>
          </p:nvGrpSpPr>
          <p:grpSpPr bwMode="auto">
            <a:xfrm>
              <a:off x="3878" y="2976"/>
              <a:ext cx="1588" cy="231"/>
              <a:chOff x="204" y="2704"/>
              <a:chExt cx="1588" cy="231"/>
            </a:xfrm>
          </p:grpSpPr>
          <p:sp>
            <p:nvSpPr>
              <p:cNvPr id="7194" name="Rectangle 69">
                <a:extLst>
                  <a:ext uri="{FF2B5EF4-FFF2-40B4-BE49-F238E27FC236}">
                    <a16:creationId xmlns:a16="http://schemas.microsoft.com/office/drawing/2014/main" id="{1540C9B0-CB86-1C5F-6FF8-42E766E2A04E}"/>
                  </a:ext>
                </a:extLst>
              </p:cNvPr>
              <p:cNvSpPr>
                <a:spLocks noChangeArrowheads="1"/>
              </p:cNvSpPr>
              <p:nvPr/>
            </p:nvSpPr>
            <p:spPr bwMode="auto">
              <a:xfrm>
                <a:off x="521" y="2704"/>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195" name="Group 70">
                <a:extLst>
                  <a:ext uri="{FF2B5EF4-FFF2-40B4-BE49-F238E27FC236}">
                    <a16:creationId xmlns:a16="http://schemas.microsoft.com/office/drawing/2014/main" id="{73EF1737-A6CB-1782-CB39-42EAF6311FC5}"/>
                  </a:ext>
                </a:extLst>
              </p:cNvPr>
              <p:cNvGrpSpPr>
                <a:grpSpLocks/>
              </p:cNvGrpSpPr>
              <p:nvPr/>
            </p:nvGrpSpPr>
            <p:grpSpPr bwMode="auto">
              <a:xfrm>
                <a:off x="204" y="2704"/>
                <a:ext cx="227" cy="231"/>
                <a:chOff x="204" y="2704"/>
                <a:chExt cx="227" cy="231"/>
              </a:xfrm>
            </p:grpSpPr>
            <p:sp>
              <p:nvSpPr>
                <p:cNvPr id="7196" name="Oval 71">
                  <a:extLst>
                    <a:ext uri="{FF2B5EF4-FFF2-40B4-BE49-F238E27FC236}">
                      <a16:creationId xmlns:a16="http://schemas.microsoft.com/office/drawing/2014/main" id="{722EA28C-229B-1E58-49F7-43E5FFDDF65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7" name="Text Box 72">
                  <a:extLst>
                    <a:ext uri="{FF2B5EF4-FFF2-40B4-BE49-F238E27FC236}">
                      <a16:creationId xmlns:a16="http://schemas.microsoft.com/office/drawing/2014/main" id="{2A155BEB-B110-598F-13CF-B7E38DBF519A}"/>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90B08E9-558D-D370-AA61-9183E6D1D5FF}"/>
              </a:ext>
            </a:extLst>
          </p:cNvPr>
          <p:cNvSpPr>
            <a:spLocks noGrp="1" noChangeArrowheads="1"/>
          </p:cNvSpPr>
          <p:nvPr>
            <p:ph type="title" idx="4294967295"/>
          </p:nvPr>
        </p:nvSpPr>
        <p:spPr/>
        <p:txBody>
          <a:bodyPr/>
          <a:lstStyle/>
          <a:p>
            <a:pPr eaLnBrk="1" hangingPunct="1"/>
            <a:r>
              <a:rPr lang="de-DE" altLang="de-DE"/>
              <a:t>Tafelbildinfo</a:t>
            </a:r>
          </a:p>
        </p:txBody>
      </p:sp>
      <p:sp>
        <p:nvSpPr>
          <p:cNvPr id="8195" name="Rectangle 5">
            <a:extLst>
              <a:ext uri="{FF2B5EF4-FFF2-40B4-BE49-F238E27FC236}">
                <a16:creationId xmlns:a16="http://schemas.microsoft.com/office/drawing/2014/main" id="{E5ACFF1D-BCA9-86EC-1C55-824864663558}"/>
              </a:ext>
            </a:extLst>
          </p:cNvPr>
          <p:cNvSpPr>
            <a:spLocks noChangeArrowheads="1"/>
          </p:cNvSpPr>
          <p:nvPr/>
        </p:nvSpPr>
        <p:spPr bwMode="auto">
          <a:xfrm>
            <a:off x="0" y="6237288"/>
            <a:ext cx="9144000" cy="620712"/>
          </a:xfrm>
          <a:prstGeom prst="rect">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8196" name="Rectangle 6">
            <a:extLst>
              <a:ext uri="{FF2B5EF4-FFF2-40B4-BE49-F238E27FC236}">
                <a16:creationId xmlns:a16="http://schemas.microsoft.com/office/drawing/2014/main" id="{BE6E12ED-B3F1-A047-2689-366163E51E93}"/>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a:t>
            </a:r>
            <a:r>
              <a:rPr lang="de-DE" altLang="de-DE" sz="1200">
                <a:latin typeface="Arial" panose="020B0604020202020204" pitchFamily="34" charset="0"/>
                <a:cs typeface="Arial" panose="020B0604020202020204" pitchFamily="34" charset="0"/>
              </a:rPr>
              <a:t>Wien 2025</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8197" name="AutoShape 5">
            <a:hlinkClick r:id="" action="ppaction://hlinkshowjump?jump=lastslideviewed" highlightClick="1"/>
            <a:extLst>
              <a:ext uri="{FF2B5EF4-FFF2-40B4-BE49-F238E27FC236}">
                <a16:creationId xmlns:a16="http://schemas.microsoft.com/office/drawing/2014/main" id="{D93DF2CB-9B43-DC52-1E06-59F954D2753C}"/>
              </a:ext>
            </a:extLst>
          </p:cNvPr>
          <p:cNvSpPr>
            <a:spLocks noChangeArrowheads="1"/>
          </p:cNvSpPr>
          <p:nvPr/>
        </p:nvSpPr>
        <p:spPr bwMode="auto">
          <a:xfrm>
            <a:off x="539750" y="5876925"/>
            <a:ext cx="287338" cy="287338"/>
          </a:xfrm>
          <a:prstGeom prst="actionButtonReturn">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198" name="Rectangle 6">
            <a:extLst>
              <a:ext uri="{FF2B5EF4-FFF2-40B4-BE49-F238E27FC236}">
                <a16:creationId xmlns:a16="http://schemas.microsoft.com/office/drawing/2014/main" id="{961F91DD-7FDB-0E50-D63C-2A70F865BF30}"/>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dirty="0"/>
              <a:t> </a:t>
            </a:r>
            <a:endParaRPr lang="de-DE" altLang="de-DE" sz="1100" b="1" dirty="0"/>
          </a:p>
          <a:p>
            <a:pPr eaLnBrk="1" hangingPunct="1">
              <a:spcBef>
                <a:spcPct val="0"/>
              </a:spcBef>
              <a:buClrTx/>
              <a:buFontTx/>
              <a:buNone/>
            </a:pPr>
            <a:r>
              <a:rPr lang="de-DE" altLang="de-DE" sz="1200" b="1" dirty="0">
                <a:latin typeface="Arial" panose="020B0604020202020204" pitchFamily="34" charset="0"/>
              </a:rPr>
              <a:t>Hinweise zum Einsatz</a:t>
            </a:r>
          </a:p>
          <a:p>
            <a:pPr eaLnBrk="1" hangingPunct="1">
              <a:lnSpc>
                <a:spcPct val="80000"/>
              </a:lnSpc>
              <a:buClr>
                <a:schemeClr val="tx1"/>
              </a:buClr>
              <a:buFontTx/>
              <a:buChar char="•"/>
            </a:pPr>
            <a:r>
              <a:rPr lang="de-DE" altLang="de-DE" sz="1200" dirty="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dirty="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dirty="0">
                <a:latin typeface="Arial" panose="020B0604020202020204" pitchFamily="34" charset="0"/>
              </a:rPr>
              <a:t> Die letzte Folie „Zum Ausfüllen“ gibt nur ein Gerüst vor, das Sie ausfüllen können: entweder auf eine OHP-Folie kopiert oder mit Hilfe des Whiteboards und der Stiftfunktion in </a:t>
            </a:r>
            <a:r>
              <a:rPr lang="de-DE" altLang="de-DE" sz="1200" dirty="0" err="1">
                <a:latin typeface="Arial" panose="020B0604020202020204" pitchFamily="34" charset="0"/>
              </a:rPr>
              <a:t>Powerpoint</a:t>
            </a:r>
            <a:r>
              <a:rPr lang="de-DE" altLang="de-DE" sz="1200" dirty="0">
                <a:latin typeface="Arial" panose="020B0604020202020204" pitchFamily="34" charset="0"/>
              </a:rPr>
              <a:t>. Oder Sie drucken die Folie einfach aus und beschriften sie dann.</a:t>
            </a:r>
          </a:p>
          <a:p>
            <a:pPr eaLnBrk="1" hangingPunct="1">
              <a:lnSpc>
                <a:spcPct val="80000"/>
              </a:lnSpc>
              <a:buFontTx/>
              <a:buChar char="-"/>
            </a:pPr>
            <a:endParaRPr lang="de-DE" altLang="de-DE" sz="1200" dirty="0">
              <a:latin typeface="Arial" panose="020B0604020202020204" pitchFamily="34" charset="0"/>
            </a:endParaRPr>
          </a:p>
          <a:p>
            <a:pPr eaLnBrk="1" hangingPunct="1">
              <a:lnSpc>
                <a:spcPct val="80000"/>
              </a:lnSpc>
              <a:buFontTx/>
              <a:buNone/>
            </a:pPr>
            <a:r>
              <a:rPr lang="de-DE" altLang="de-DE" sz="1200" dirty="0">
                <a:latin typeface="Arial" panose="020B0604020202020204" pitchFamily="34" charset="0"/>
              </a:rPr>
              <a:t>Wir wünschen Ihnen einen erfolgreichen Unterricht!</a:t>
            </a:r>
          </a:p>
          <a:p>
            <a:pPr eaLnBrk="1" hangingPunct="1">
              <a:lnSpc>
                <a:spcPct val="80000"/>
              </a:lnSpc>
            </a:pPr>
            <a:endParaRPr lang="de-DE" altLang="de-DE" sz="1200" dirty="0">
              <a:latin typeface="Arial" panose="020B0604020202020204" pitchFamily="34" charset="0"/>
            </a:endParaRPr>
          </a:p>
          <a:p>
            <a:pPr eaLnBrk="1" hangingPunct="1">
              <a:lnSpc>
                <a:spcPct val="80000"/>
              </a:lnSpc>
            </a:pPr>
            <a:endParaRPr lang="de-DE" altLang="de-DE" sz="1200" dirty="0">
              <a:latin typeface="Arial" panose="020B0604020202020204" pitchFamily="34" charset="0"/>
            </a:endParaRPr>
          </a:p>
          <a:p>
            <a:pPr eaLnBrk="1" hangingPunct="1">
              <a:lnSpc>
                <a:spcPct val="80000"/>
              </a:lnSpc>
            </a:pPr>
            <a:endParaRPr lang="de-DE" altLang="de-DE" sz="1200" dirty="0">
              <a:latin typeface="Arial" panose="020B0604020202020204" pitchFamily="34" charset="0"/>
            </a:endParaRPr>
          </a:p>
        </p:txBody>
      </p:sp>
      <p:pic>
        <p:nvPicPr>
          <p:cNvPr id="8199" name="Picture 2">
            <a:extLst>
              <a:ext uri="{FF2B5EF4-FFF2-40B4-BE49-F238E27FC236}">
                <a16:creationId xmlns:a16="http://schemas.microsoft.com/office/drawing/2014/main" id="{124A5010-1BA9-F3DF-A40C-FDA4100F77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3">
  <a:themeElements>
    <a:clrScheme name="BioTOP 3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3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ioTOP 3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ioTOP 3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ioTOP 3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ioTOP 3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BioTOP 3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3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ioTOP  3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070327_EMFR</Template>
  <TotalTime>0</TotalTime>
  <Words>338</Words>
  <Application>Microsoft Office PowerPoint</Application>
  <PresentationFormat>Bildschirmpräsentation (4:3)</PresentationFormat>
  <Paragraphs>86</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5</vt:i4>
      </vt:variant>
    </vt:vector>
  </HeadingPairs>
  <TitlesOfParts>
    <vt:vector size="11" baseType="lpstr">
      <vt:lpstr>Arial</vt:lpstr>
      <vt:lpstr>PoloST11KBuch</vt:lpstr>
      <vt:lpstr>Wingdings</vt:lpstr>
      <vt:lpstr>PoloST11KLeicht</vt:lpstr>
      <vt:lpstr>BioTOP 3</vt:lpstr>
      <vt:lpstr>Benutzerdefiniertes Design</vt:lpstr>
      <vt:lpstr>Geologische Karte Österreichs</vt:lpstr>
      <vt:lpstr>Geologische Karte Österreichs</vt:lpstr>
      <vt:lpstr>Geologische Karte Österreichs</vt:lpstr>
      <vt:lpstr>Geologische Karte Österreichs</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Geologische Karte Österreichs</dc:title>
  <dc:creator>Sabrina</dc:creator>
  <cp:lastModifiedBy>Sabrina</cp:lastModifiedBy>
  <cp:revision>205</cp:revision>
  <dcterms:created xsi:type="dcterms:W3CDTF">2008-04-29T08:40:23Z</dcterms:created>
  <dcterms:modified xsi:type="dcterms:W3CDTF">2024-12-09T17:35:22Z</dcterms:modified>
</cp:coreProperties>
</file>