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5" r:id="rId1"/>
    <p:sldMasterId id="2147483677" r:id="rId2"/>
  </p:sldMasterIdLst>
  <p:notesMasterIdLst>
    <p:notesMasterId r:id="rId8"/>
  </p:notesMasterIdLst>
  <p:sldIdLst>
    <p:sldId id="260" r:id="rId3"/>
    <p:sldId id="305" r:id="rId4"/>
    <p:sldId id="306" r:id="rId5"/>
    <p:sldId id="307" r:id="rId6"/>
    <p:sldId id="308" r:id="rId7"/>
  </p:sldIdLst>
  <p:sldSz cx="9144000" cy="6858000" type="screen4x3"/>
  <p:notesSz cx="6810375" cy="9942513"/>
  <p:defaultTextStyle>
    <a:defPPr>
      <a:defRPr lang="de-DE"/>
    </a:defPPr>
    <a:lvl1pPr algn="l" rtl="0" fontAlgn="base">
      <a:spcBef>
        <a:spcPct val="0"/>
      </a:spcBef>
      <a:spcAft>
        <a:spcPct val="0"/>
      </a:spcAft>
      <a:defRPr sz="4200" kern="1200">
        <a:solidFill>
          <a:srgbClr val="000000"/>
        </a:solidFill>
        <a:latin typeface="Arial" panose="020B0604020202020204" pitchFamily="34" charset="0"/>
        <a:ea typeface="+mn-ea"/>
        <a:cs typeface="+mn-cs"/>
      </a:defRPr>
    </a:lvl1pPr>
    <a:lvl2pPr marL="457200" algn="l" rtl="0" fontAlgn="base">
      <a:spcBef>
        <a:spcPct val="0"/>
      </a:spcBef>
      <a:spcAft>
        <a:spcPct val="0"/>
      </a:spcAft>
      <a:defRPr sz="4200" kern="1200">
        <a:solidFill>
          <a:srgbClr val="000000"/>
        </a:solidFill>
        <a:latin typeface="Arial" panose="020B0604020202020204" pitchFamily="34" charset="0"/>
        <a:ea typeface="+mn-ea"/>
        <a:cs typeface="+mn-cs"/>
      </a:defRPr>
    </a:lvl2pPr>
    <a:lvl3pPr marL="914400" algn="l" rtl="0" fontAlgn="base">
      <a:spcBef>
        <a:spcPct val="0"/>
      </a:spcBef>
      <a:spcAft>
        <a:spcPct val="0"/>
      </a:spcAft>
      <a:defRPr sz="4200" kern="1200">
        <a:solidFill>
          <a:srgbClr val="000000"/>
        </a:solidFill>
        <a:latin typeface="Arial" panose="020B0604020202020204" pitchFamily="34" charset="0"/>
        <a:ea typeface="+mn-ea"/>
        <a:cs typeface="+mn-cs"/>
      </a:defRPr>
    </a:lvl3pPr>
    <a:lvl4pPr marL="1371600" algn="l" rtl="0" fontAlgn="base">
      <a:spcBef>
        <a:spcPct val="0"/>
      </a:spcBef>
      <a:spcAft>
        <a:spcPct val="0"/>
      </a:spcAft>
      <a:defRPr sz="4200" kern="1200">
        <a:solidFill>
          <a:srgbClr val="000000"/>
        </a:solidFill>
        <a:latin typeface="Arial" panose="020B0604020202020204" pitchFamily="34" charset="0"/>
        <a:ea typeface="+mn-ea"/>
        <a:cs typeface="+mn-cs"/>
      </a:defRPr>
    </a:lvl4pPr>
    <a:lvl5pPr marL="1828800" algn="l" rtl="0" fontAlgn="base">
      <a:spcBef>
        <a:spcPct val="0"/>
      </a:spcBef>
      <a:spcAft>
        <a:spcPct val="0"/>
      </a:spcAft>
      <a:defRPr sz="4200" kern="1200">
        <a:solidFill>
          <a:srgbClr val="000000"/>
        </a:solidFill>
        <a:latin typeface="Arial" panose="020B0604020202020204" pitchFamily="34" charset="0"/>
        <a:ea typeface="+mn-ea"/>
        <a:cs typeface="+mn-cs"/>
      </a:defRPr>
    </a:lvl5pPr>
    <a:lvl6pPr marL="2286000" algn="l" defTabSz="914400" rtl="0" eaLnBrk="1" latinLnBrk="0" hangingPunct="1">
      <a:defRPr sz="4200" kern="1200">
        <a:solidFill>
          <a:srgbClr val="000000"/>
        </a:solidFill>
        <a:latin typeface="Arial" panose="020B0604020202020204" pitchFamily="34" charset="0"/>
        <a:ea typeface="+mn-ea"/>
        <a:cs typeface="+mn-cs"/>
      </a:defRPr>
    </a:lvl6pPr>
    <a:lvl7pPr marL="2743200" algn="l" defTabSz="914400" rtl="0" eaLnBrk="1" latinLnBrk="0" hangingPunct="1">
      <a:defRPr sz="4200" kern="1200">
        <a:solidFill>
          <a:srgbClr val="000000"/>
        </a:solidFill>
        <a:latin typeface="Arial" panose="020B0604020202020204" pitchFamily="34" charset="0"/>
        <a:ea typeface="+mn-ea"/>
        <a:cs typeface="+mn-cs"/>
      </a:defRPr>
    </a:lvl7pPr>
    <a:lvl8pPr marL="3200400" algn="l" defTabSz="914400" rtl="0" eaLnBrk="1" latinLnBrk="0" hangingPunct="1">
      <a:defRPr sz="4200" kern="1200">
        <a:solidFill>
          <a:srgbClr val="000000"/>
        </a:solidFill>
        <a:latin typeface="Arial" panose="020B0604020202020204" pitchFamily="34" charset="0"/>
        <a:ea typeface="+mn-ea"/>
        <a:cs typeface="+mn-cs"/>
      </a:defRPr>
    </a:lvl8pPr>
    <a:lvl9pPr marL="3657600" algn="l" defTabSz="914400" rtl="0" eaLnBrk="1" latinLnBrk="0" hangingPunct="1">
      <a:defRPr sz="4200" kern="1200">
        <a:solidFill>
          <a:srgbClr val="000000"/>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521">
          <p15:clr>
            <a:srgbClr val="A4A3A4"/>
          </p15:clr>
        </p15:guide>
        <p15:guide id="2" pos="4422">
          <p15:clr>
            <a:srgbClr val="A4A3A4"/>
          </p15:clr>
        </p15:guide>
      </p15:sldGuideLst>
    </p:ext>
    <p:ext uri="{2D200454-40CA-4A62-9FC3-DE9A4176ACB9}">
      <p15:notesGuideLst xmlns:p15="http://schemas.microsoft.com/office/powerpoint/2012/main">
        <p15:guide id="1" orient="horz" pos="3132">
          <p15:clr>
            <a:srgbClr val="A4A3A4"/>
          </p15:clr>
        </p15:guide>
        <p15:guide id="2" pos="214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54AFCC"/>
    <a:srgbClr val="A8CCD9"/>
    <a:srgbClr val="549BB5"/>
    <a:srgbClr val="FFFFFF"/>
    <a:srgbClr val="FEFBB8"/>
    <a:srgbClr val="FFF1B3"/>
    <a:srgbClr val="89D8FF"/>
    <a:srgbClr val="0088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6482" autoAdjust="0"/>
  </p:normalViewPr>
  <p:slideViewPr>
    <p:cSldViewPr>
      <p:cViewPr varScale="1">
        <p:scale>
          <a:sx n="82" d="100"/>
          <a:sy n="82" d="100"/>
        </p:scale>
        <p:origin x="1474" y="72"/>
      </p:cViewPr>
      <p:guideLst>
        <p:guide orient="horz" pos="3521"/>
        <p:guide pos="442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1" d="100"/>
          <a:sy n="81" d="100"/>
        </p:scale>
        <p:origin x="-1914" y="-90"/>
      </p:cViewPr>
      <p:guideLst>
        <p:guide orient="horz" pos="3132"/>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1A90EA6B-B9D9-0532-4349-A2171ED13F81}"/>
              </a:ext>
            </a:extLst>
          </p:cNvPr>
          <p:cNvSpPr>
            <a:spLocks noGrp="1" noChangeArrowheads="1"/>
          </p:cNvSpPr>
          <p:nvPr>
            <p:ph type="hdr" sz="quarter"/>
          </p:nvPr>
        </p:nvSpPr>
        <p:spPr bwMode="auto">
          <a:xfrm>
            <a:off x="0" y="0"/>
            <a:ext cx="295116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buFontTx/>
              <a:buNone/>
              <a:defRPr sz="1200">
                <a:solidFill>
                  <a:schemeClr val="tx1"/>
                </a:solidFill>
                <a:latin typeface="Arial" charset="0"/>
              </a:defRPr>
            </a:lvl1pPr>
          </a:lstStyle>
          <a:p>
            <a:pPr>
              <a:defRPr/>
            </a:pPr>
            <a:endParaRPr lang="de-DE"/>
          </a:p>
        </p:txBody>
      </p:sp>
      <p:sp>
        <p:nvSpPr>
          <p:cNvPr id="3075" name="Rectangle 3">
            <a:extLst>
              <a:ext uri="{FF2B5EF4-FFF2-40B4-BE49-F238E27FC236}">
                <a16:creationId xmlns:a16="http://schemas.microsoft.com/office/drawing/2014/main" id="{05B24AC2-92B0-C27E-9D66-B99D5ADE1E6E}"/>
              </a:ext>
            </a:extLst>
          </p:cNvPr>
          <p:cNvSpPr>
            <a:spLocks noGrp="1" noChangeArrowheads="1"/>
          </p:cNvSpPr>
          <p:nvPr>
            <p:ph type="dt" idx="1"/>
          </p:nvPr>
        </p:nvSpPr>
        <p:spPr bwMode="auto">
          <a:xfrm>
            <a:off x="3857625" y="0"/>
            <a:ext cx="295116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FontTx/>
              <a:buNone/>
              <a:defRPr sz="1200">
                <a:solidFill>
                  <a:schemeClr val="tx1"/>
                </a:solidFill>
                <a:latin typeface="Arial" charset="0"/>
              </a:defRPr>
            </a:lvl1pPr>
          </a:lstStyle>
          <a:p>
            <a:pPr>
              <a:defRPr/>
            </a:pPr>
            <a:endParaRPr lang="de-DE"/>
          </a:p>
        </p:txBody>
      </p:sp>
      <p:sp>
        <p:nvSpPr>
          <p:cNvPr id="9220" name="Rectangle 4">
            <a:extLst>
              <a:ext uri="{FF2B5EF4-FFF2-40B4-BE49-F238E27FC236}">
                <a16:creationId xmlns:a16="http://schemas.microsoft.com/office/drawing/2014/main" id="{678C3AD1-D1AD-108A-9A93-5F9952D279BE}"/>
              </a:ext>
            </a:extLst>
          </p:cNvPr>
          <p:cNvSpPr>
            <a:spLocks noGrp="1" noRot="1" noChangeArrowheads="1" noTextEdit="1"/>
          </p:cNvSpPr>
          <p:nvPr>
            <p:ph type="sldImg" idx="2"/>
          </p:nvPr>
        </p:nvSpPr>
        <p:spPr bwMode="auto">
          <a:xfrm>
            <a:off x="920750" y="746125"/>
            <a:ext cx="4970463" cy="3727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a:extLst>
              <a:ext uri="{FF2B5EF4-FFF2-40B4-BE49-F238E27FC236}">
                <a16:creationId xmlns:a16="http://schemas.microsoft.com/office/drawing/2014/main" id="{0CCC2E18-6376-0F01-3D16-FDF270CEDD24}"/>
              </a:ext>
            </a:extLst>
          </p:cNvPr>
          <p:cNvSpPr>
            <a:spLocks noGrp="1" noChangeArrowheads="1"/>
          </p:cNvSpPr>
          <p:nvPr>
            <p:ph type="body" sz="quarter" idx="3"/>
          </p:nvPr>
        </p:nvSpPr>
        <p:spPr bwMode="auto">
          <a:xfrm>
            <a:off x="681038" y="4722813"/>
            <a:ext cx="5448300" cy="44735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a:t>Textmasterformate durch Klicken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3078" name="Rectangle 6">
            <a:extLst>
              <a:ext uri="{FF2B5EF4-FFF2-40B4-BE49-F238E27FC236}">
                <a16:creationId xmlns:a16="http://schemas.microsoft.com/office/drawing/2014/main" id="{5E17F185-98A0-9FF7-4290-2D736672795D}"/>
              </a:ext>
            </a:extLst>
          </p:cNvPr>
          <p:cNvSpPr>
            <a:spLocks noGrp="1" noChangeArrowheads="1"/>
          </p:cNvSpPr>
          <p:nvPr>
            <p:ph type="ftr" sz="quarter" idx="4"/>
          </p:nvPr>
        </p:nvSpPr>
        <p:spPr bwMode="auto">
          <a:xfrm>
            <a:off x="0" y="9444038"/>
            <a:ext cx="2951163"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ClrTx/>
              <a:buFontTx/>
              <a:buNone/>
              <a:defRPr sz="1200">
                <a:solidFill>
                  <a:schemeClr val="tx1"/>
                </a:solidFill>
                <a:latin typeface="Arial" charset="0"/>
              </a:defRPr>
            </a:lvl1pPr>
          </a:lstStyle>
          <a:p>
            <a:pPr>
              <a:defRPr/>
            </a:pPr>
            <a:endParaRPr lang="de-DE"/>
          </a:p>
        </p:txBody>
      </p:sp>
      <p:sp>
        <p:nvSpPr>
          <p:cNvPr id="3079" name="Rectangle 7">
            <a:extLst>
              <a:ext uri="{FF2B5EF4-FFF2-40B4-BE49-F238E27FC236}">
                <a16:creationId xmlns:a16="http://schemas.microsoft.com/office/drawing/2014/main" id="{2AFAE7B3-E676-5965-6B7B-4BE534D8D85C}"/>
              </a:ext>
            </a:extLst>
          </p:cNvPr>
          <p:cNvSpPr>
            <a:spLocks noGrp="1" noChangeArrowheads="1"/>
          </p:cNvSpPr>
          <p:nvPr>
            <p:ph type="sldNum" sz="quarter" idx="5"/>
          </p:nvPr>
        </p:nvSpPr>
        <p:spPr bwMode="auto">
          <a:xfrm>
            <a:off x="3857625" y="9444038"/>
            <a:ext cx="2951163"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defRPr>
            </a:lvl1pPr>
          </a:lstStyle>
          <a:p>
            <a:fld id="{8C69FE26-9C19-4309-9271-AD6A178CB700}" type="slidenum">
              <a:rPr lang="de-DE" altLang="de-DE"/>
              <a:pPr/>
              <a:t>‹Nr.›</a:t>
            </a:fld>
            <a:endParaRPr lang="de-DE"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9F8BDAC4-B219-E1DD-7D1B-8C6E7FD47C3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fld id="{A9FB05A9-200D-41DB-9024-8D17A2FC310B}" type="slidenum">
              <a:rPr lang="de-DE" altLang="de-DE" sz="1200">
                <a:solidFill>
                  <a:schemeClr val="tx1"/>
                </a:solidFill>
              </a:rPr>
              <a:pPr eaLnBrk="1" hangingPunct="1"/>
              <a:t>1</a:t>
            </a:fld>
            <a:endParaRPr lang="de-DE" altLang="de-DE" sz="1200">
              <a:solidFill>
                <a:schemeClr val="tx1"/>
              </a:solidFill>
            </a:endParaRPr>
          </a:p>
        </p:txBody>
      </p:sp>
      <p:sp>
        <p:nvSpPr>
          <p:cNvPr id="10243" name="Rectangle 2">
            <a:extLst>
              <a:ext uri="{FF2B5EF4-FFF2-40B4-BE49-F238E27FC236}">
                <a16:creationId xmlns:a16="http://schemas.microsoft.com/office/drawing/2014/main" id="{4C6796E3-50CA-3CEA-FE55-C4A5688817CA}"/>
              </a:ext>
            </a:extLst>
          </p:cNvPr>
          <p:cNvSpPr>
            <a:spLocks noGrp="1" noRot="1" noChangeArrowheads="1" noTextEdit="1"/>
          </p:cNvSpPr>
          <p:nvPr>
            <p:ph type="sldImg"/>
          </p:nvPr>
        </p:nvSpPr>
        <p:spPr>
          <a:ln/>
        </p:spPr>
      </p:sp>
      <p:sp>
        <p:nvSpPr>
          <p:cNvPr id="10244" name="Rectangle 3">
            <a:extLst>
              <a:ext uri="{FF2B5EF4-FFF2-40B4-BE49-F238E27FC236}">
                <a16:creationId xmlns:a16="http://schemas.microsoft.com/office/drawing/2014/main" id="{A33617B0-14EA-0EB0-E757-E3A6BC28C8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C49E6F77-D5D6-07CD-98CB-1B4E15AB0D18}"/>
              </a:ext>
            </a:extLst>
          </p:cNvPr>
          <p:cNvSpPr>
            <a:spLocks noChangeArrowheads="1"/>
          </p:cNvSpPr>
          <p:nvPr userDrawn="1"/>
        </p:nvSpPr>
        <p:spPr bwMode="auto">
          <a:xfrm>
            <a:off x="0" y="1412875"/>
            <a:ext cx="9144000" cy="5445125"/>
          </a:xfrm>
          <a:prstGeom prst="rect">
            <a:avLst/>
          </a:prstGeom>
          <a:noFill/>
          <a:ln>
            <a:noFill/>
          </a:ln>
          <a:extLst>
            <a:ext uri="{909E8E84-426E-40DD-AFC4-6F175D3DCCD1}">
              <a14:hiddenFill xmlns:a14="http://schemas.microsoft.com/office/drawing/2010/main">
                <a:solidFill>
                  <a:srgbClr val="549BB5"/>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20000"/>
              </a:spcBef>
              <a:buClr>
                <a:schemeClr val="hlink"/>
              </a:buClr>
              <a:buFont typeface="Wingdings" panose="05000000000000000000" pitchFamily="2" charset="2"/>
              <a:buNone/>
            </a:pPr>
            <a:endParaRPr lang="de-DE" altLang="de-DE" sz="3800"/>
          </a:p>
        </p:txBody>
      </p:sp>
      <p:sp>
        <p:nvSpPr>
          <p:cNvPr id="3" name="Rectangle 5">
            <a:extLst>
              <a:ext uri="{FF2B5EF4-FFF2-40B4-BE49-F238E27FC236}">
                <a16:creationId xmlns:a16="http://schemas.microsoft.com/office/drawing/2014/main" id="{9837A999-0648-D750-B1BE-F859E9D16401}"/>
              </a:ext>
            </a:extLst>
          </p:cNvPr>
          <p:cNvSpPr>
            <a:spLocks noChangeArrowheads="1"/>
          </p:cNvSpPr>
          <p:nvPr userDrawn="1"/>
        </p:nvSpPr>
        <p:spPr bwMode="auto">
          <a:xfrm>
            <a:off x="0" y="0"/>
            <a:ext cx="9144000" cy="2060575"/>
          </a:xfrm>
          <a:prstGeom prst="rect">
            <a:avLst/>
          </a:prstGeom>
          <a:solidFill>
            <a:srgbClr val="54A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20000"/>
              </a:spcBef>
              <a:buClr>
                <a:schemeClr val="hlink"/>
              </a:buClr>
              <a:buFont typeface="Wingdings" panose="05000000000000000000" pitchFamily="2" charset="2"/>
              <a:buNone/>
            </a:pPr>
            <a:endParaRPr lang="de-DE" altLang="de-DE" sz="3800"/>
          </a:p>
        </p:txBody>
      </p:sp>
      <p:sp>
        <p:nvSpPr>
          <p:cNvPr id="4" name="Text Box 10">
            <a:extLst>
              <a:ext uri="{FF2B5EF4-FFF2-40B4-BE49-F238E27FC236}">
                <a16:creationId xmlns:a16="http://schemas.microsoft.com/office/drawing/2014/main" id="{B257B621-DE70-39E9-B55A-6F1A7646FF73}"/>
              </a:ext>
            </a:extLst>
          </p:cNvPr>
          <p:cNvSpPr txBox="1">
            <a:spLocks noChangeArrowheads="1"/>
          </p:cNvSpPr>
          <p:nvPr userDrawn="1"/>
        </p:nvSpPr>
        <p:spPr bwMode="auto">
          <a:xfrm>
            <a:off x="6156325" y="115888"/>
            <a:ext cx="2592388" cy="73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a:solidFill>
                  <a:srgbClr val="FFFFFF"/>
                </a:solidFill>
              </a:rPr>
              <a:t>BioTOP 3</a:t>
            </a:r>
          </a:p>
        </p:txBody>
      </p:sp>
      <p:pic>
        <p:nvPicPr>
          <p:cNvPr id="5" name="Picture 2">
            <a:extLst>
              <a:ext uri="{FF2B5EF4-FFF2-40B4-BE49-F238E27FC236}">
                <a16:creationId xmlns:a16="http://schemas.microsoft.com/office/drawing/2014/main" id="{2F372BAE-79A0-D016-DC66-CCE47758806F}"/>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956550" y="5732463"/>
            <a:ext cx="1028700" cy="904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6802" name="Rectangle 2"/>
          <p:cNvSpPr>
            <a:spLocks noGrp="1" noChangeArrowheads="1"/>
          </p:cNvSpPr>
          <p:nvPr>
            <p:ph type="ctrTitle" sz="quarter"/>
          </p:nvPr>
        </p:nvSpPr>
        <p:spPr>
          <a:xfrm>
            <a:off x="685800" y="2130425"/>
            <a:ext cx="7772400" cy="1470025"/>
          </a:xfrm>
        </p:spPr>
        <p:txBody>
          <a:bodyPr anchor="ctr"/>
          <a:lstStyle>
            <a:lvl1pPr>
              <a:defRPr sz="3000"/>
            </a:lvl1pPr>
          </a:lstStyle>
          <a:p>
            <a:r>
              <a:rPr lang="de-DE"/>
              <a:t>Klett Präsentation Titel</a:t>
            </a:r>
          </a:p>
        </p:txBody>
      </p:sp>
    </p:spTree>
    <p:extLst>
      <p:ext uri="{BB962C8B-B14F-4D97-AF65-F5344CB8AC3E}">
        <p14:creationId xmlns:p14="http://schemas.microsoft.com/office/powerpoint/2010/main" val="3938265259"/>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2514891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44450"/>
            <a:ext cx="2057400" cy="5919788"/>
          </a:xfrm>
        </p:spPr>
        <p:txBody>
          <a:bodyPr vert="eaVert"/>
          <a:lstStyle/>
          <a:p>
            <a:r>
              <a:rPr lang="en-US"/>
              <a:t>Titelmasterformat durch Klicken bearbeiten</a:t>
            </a:r>
            <a:endParaRPr lang="de-DE"/>
          </a:p>
        </p:txBody>
      </p:sp>
      <p:sp>
        <p:nvSpPr>
          <p:cNvPr id="3" name="Vertikaler Textplatzhalter 2"/>
          <p:cNvSpPr>
            <a:spLocks noGrp="1"/>
          </p:cNvSpPr>
          <p:nvPr>
            <p:ph type="body" orient="vert" idx="1"/>
          </p:nvPr>
        </p:nvSpPr>
        <p:spPr>
          <a:xfrm>
            <a:off x="457200" y="44450"/>
            <a:ext cx="6019800" cy="5919788"/>
          </a:xfrm>
        </p:spPr>
        <p:txBody>
          <a:bodyPr vert="eaVert"/>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19654264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el und Diagramm">
    <p:spTree>
      <p:nvGrpSpPr>
        <p:cNvPr id="1" name=""/>
        <p:cNvGrpSpPr/>
        <p:nvPr/>
      </p:nvGrpSpPr>
      <p:grpSpPr>
        <a:xfrm>
          <a:off x="0" y="0"/>
          <a:ext cx="0" cy="0"/>
          <a:chOff x="0" y="0"/>
          <a:chExt cx="0" cy="0"/>
        </a:xfrm>
      </p:grpSpPr>
      <p:sp>
        <p:nvSpPr>
          <p:cNvPr id="2" name="Titel 1"/>
          <p:cNvSpPr>
            <a:spLocks noGrp="1"/>
          </p:cNvSpPr>
          <p:nvPr>
            <p:ph type="title"/>
          </p:nvPr>
        </p:nvSpPr>
        <p:spPr>
          <a:xfrm>
            <a:off x="457200" y="44450"/>
            <a:ext cx="8229600" cy="527050"/>
          </a:xfrm>
        </p:spPr>
        <p:txBody>
          <a:bodyPr/>
          <a:lstStyle/>
          <a:p>
            <a:r>
              <a:rPr lang="en-US"/>
              <a:t>Titelmasterformat durch Klicken bearbeiten</a:t>
            </a:r>
            <a:endParaRPr lang="de-DE"/>
          </a:p>
        </p:txBody>
      </p:sp>
      <p:sp>
        <p:nvSpPr>
          <p:cNvPr id="3" name="Diagrammplatzhalter 2"/>
          <p:cNvSpPr>
            <a:spLocks noGrp="1"/>
          </p:cNvSpPr>
          <p:nvPr>
            <p:ph type="chart" idx="1"/>
          </p:nvPr>
        </p:nvSpPr>
        <p:spPr>
          <a:xfrm>
            <a:off x="457200" y="1438275"/>
            <a:ext cx="8229600" cy="4525963"/>
          </a:xfrm>
        </p:spPr>
        <p:txBody>
          <a:bodyPr/>
          <a:lstStyle/>
          <a:p>
            <a:pPr lvl="0"/>
            <a:endParaRPr lang="de-DE" noProof="0"/>
          </a:p>
        </p:txBody>
      </p:sp>
    </p:spTree>
    <p:extLst>
      <p:ext uri="{BB962C8B-B14F-4D97-AF65-F5344CB8AC3E}">
        <p14:creationId xmlns:p14="http://schemas.microsoft.com/office/powerpoint/2010/main" val="37850628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en-US"/>
              <a:t>Titelmasterformat durch Klicken bearbeiten</a:t>
            </a:r>
            <a:endParaRPr lang="de-DE"/>
          </a:p>
        </p:txBody>
      </p:sp>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Formatvorlage des Untertitelmasters durch Klicken bearbeiten</a:t>
            </a:r>
            <a:endParaRPr lang="de-DE"/>
          </a:p>
        </p:txBody>
      </p:sp>
    </p:spTree>
    <p:extLst>
      <p:ext uri="{BB962C8B-B14F-4D97-AF65-F5344CB8AC3E}">
        <p14:creationId xmlns:p14="http://schemas.microsoft.com/office/powerpoint/2010/main" val="20254818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
        <p:nvSpPr>
          <p:cNvPr id="3" name="Inhaltsplatzhalter 2"/>
          <p:cNvSpPr>
            <a:spLocks noGrp="1"/>
          </p:cNvSpPr>
          <p:nvPr>
            <p:ph idx="1"/>
          </p:nvPr>
        </p:nvSpPr>
        <p:spPr>
          <a:xfrm>
            <a:off x="457200" y="1600200"/>
            <a:ext cx="8229600" cy="4525963"/>
          </a:xfrm>
          <a:prstGeom prst="rect">
            <a:avLst/>
          </a:prstGeom>
        </p:spPr>
        <p:txBody>
          <a:body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3039994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en-US"/>
              <a:t>Titelmasterformat durch Klicken bearbeiten</a:t>
            </a:r>
            <a:endParaRPr lang="de-DE"/>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Textmasterformate durch Klicken bearbeiten</a:t>
            </a:r>
          </a:p>
        </p:txBody>
      </p:sp>
    </p:spTree>
    <p:extLst>
      <p:ext uri="{BB962C8B-B14F-4D97-AF65-F5344CB8AC3E}">
        <p14:creationId xmlns:p14="http://schemas.microsoft.com/office/powerpoint/2010/main" val="100288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
        <p:nvSpPr>
          <p:cNvPr id="3" name="Inhaltsplatzhalt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
        <p:nvSpPr>
          <p:cNvPr id="4" name="Inhaltsplatzhalt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25497581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en-US"/>
              <a:t>Titelmasterformat durch Klicken bearbeiten</a:t>
            </a:r>
            <a:endParaRPr lang="de-DE"/>
          </a:p>
        </p:txBody>
      </p:sp>
      <p:sp>
        <p:nvSpPr>
          <p:cNvPr id="3" name="Textplatzhalt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Textmasterformate durch Klicken bearbeiten</a:t>
            </a:r>
          </a:p>
        </p:txBody>
      </p:sp>
      <p:sp>
        <p:nvSpPr>
          <p:cNvPr id="4" name="Inhaltsplatzhalt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
        <p:nvSpPr>
          <p:cNvPr id="5" name="Textplatzhalt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Textmasterformate durch Klicken bearbeiten</a:t>
            </a:r>
          </a:p>
        </p:txBody>
      </p:sp>
      <p:sp>
        <p:nvSpPr>
          <p:cNvPr id="6" name="Inhaltsplatzhalt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32597122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Tree>
    <p:extLst>
      <p:ext uri="{BB962C8B-B14F-4D97-AF65-F5344CB8AC3E}">
        <p14:creationId xmlns:p14="http://schemas.microsoft.com/office/powerpoint/2010/main" val="41093302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639481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
        <p:nvSpPr>
          <p:cNvPr id="3" name="Inhaltsplatzhalter 2"/>
          <p:cNvSpPr>
            <a:spLocks noGrp="1"/>
          </p:cNvSpPr>
          <p:nvPr>
            <p:ph idx="1"/>
          </p:nvPr>
        </p:nvSpPr>
        <p:spPr/>
        <p:txBody>
          <a:body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353920399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en-US"/>
              <a:t>Titelmasterformat durch Klicken bearbeiten</a:t>
            </a:r>
            <a:endParaRPr lang="de-DE"/>
          </a:p>
        </p:txBody>
      </p:sp>
      <p:sp>
        <p:nvSpPr>
          <p:cNvPr id="3" name="Inhaltsplatzhalt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
        <p:nvSpPr>
          <p:cNvPr id="4" name="Textplatzhalt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Textmasterformate durch Klicken bearbeiten</a:t>
            </a:r>
          </a:p>
        </p:txBody>
      </p:sp>
    </p:spTree>
    <p:extLst>
      <p:ext uri="{BB962C8B-B14F-4D97-AF65-F5344CB8AC3E}">
        <p14:creationId xmlns:p14="http://schemas.microsoft.com/office/powerpoint/2010/main" val="3519424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en-US"/>
              <a:t>Titelmasterformat durch Klicken bearbeiten</a:t>
            </a:r>
            <a:endParaRPr lang="de-DE"/>
          </a:p>
        </p:txBody>
      </p:sp>
      <p:sp>
        <p:nvSpPr>
          <p:cNvPr id="3" name="Bildplatzhalt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Textmasterformate durch Klicken bearbeiten</a:t>
            </a:r>
          </a:p>
        </p:txBody>
      </p:sp>
    </p:spTree>
    <p:extLst>
      <p:ext uri="{BB962C8B-B14F-4D97-AF65-F5344CB8AC3E}">
        <p14:creationId xmlns:p14="http://schemas.microsoft.com/office/powerpoint/2010/main" val="28556186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
        <p:nvSpPr>
          <p:cNvPr id="3" name="Vertikaler Textplatzhalter 2"/>
          <p:cNvSpPr>
            <a:spLocks noGrp="1"/>
          </p:cNvSpPr>
          <p:nvPr>
            <p:ph type="body" orient="vert" idx="1"/>
          </p:nvPr>
        </p:nvSpPr>
        <p:spPr>
          <a:xfrm>
            <a:off x="457200" y="1600200"/>
            <a:ext cx="8229600" cy="4525963"/>
          </a:xfrm>
          <a:prstGeom prst="rect">
            <a:avLst/>
          </a:prstGeom>
        </p:spPr>
        <p:txBody>
          <a:bodyPr vert="eaVert"/>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32265898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161925"/>
            <a:ext cx="2057400" cy="5964238"/>
          </a:xfrm>
        </p:spPr>
        <p:txBody>
          <a:bodyPr vert="eaVert"/>
          <a:lstStyle/>
          <a:p>
            <a:r>
              <a:rPr lang="en-US"/>
              <a:t>Titelmasterformat durch Klicken bearbeiten</a:t>
            </a:r>
            <a:endParaRPr lang="de-DE"/>
          </a:p>
        </p:txBody>
      </p:sp>
      <p:sp>
        <p:nvSpPr>
          <p:cNvPr id="3" name="Vertikaler Textplatzhalter 2"/>
          <p:cNvSpPr>
            <a:spLocks noGrp="1"/>
          </p:cNvSpPr>
          <p:nvPr>
            <p:ph type="body" orient="vert" idx="1"/>
          </p:nvPr>
        </p:nvSpPr>
        <p:spPr>
          <a:xfrm>
            <a:off x="457200" y="161925"/>
            <a:ext cx="6019800" cy="5964238"/>
          </a:xfrm>
          <a:prstGeom prst="rect">
            <a:avLst/>
          </a:prstGeom>
        </p:spPr>
        <p:txBody>
          <a:bodyPr vert="eaVert"/>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2879700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en-US"/>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Textmasterformate durch Klicken bearbeiten</a:t>
            </a:r>
          </a:p>
        </p:txBody>
      </p:sp>
    </p:spTree>
    <p:extLst>
      <p:ext uri="{BB962C8B-B14F-4D97-AF65-F5344CB8AC3E}">
        <p14:creationId xmlns:p14="http://schemas.microsoft.com/office/powerpoint/2010/main" val="1030438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
        <p:nvSpPr>
          <p:cNvPr id="3" name="Inhaltsplatzhalter 2"/>
          <p:cNvSpPr>
            <a:spLocks noGrp="1"/>
          </p:cNvSpPr>
          <p:nvPr>
            <p:ph sz="half" idx="1"/>
          </p:nvPr>
        </p:nvSpPr>
        <p:spPr>
          <a:xfrm>
            <a:off x="457200" y="14382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
        <p:nvSpPr>
          <p:cNvPr id="4" name="Inhaltsplatzhalter 3"/>
          <p:cNvSpPr>
            <a:spLocks noGrp="1"/>
          </p:cNvSpPr>
          <p:nvPr>
            <p:ph sz="half" idx="2"/>
          </p:nvPr>
        </p:nvSpPr>
        <p:spPr>
          <a:xfrm>
            <a:off x="4648200" y="14382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1392681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en-US"/>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4049915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Tree>
    <p:extLst>
      <p:ext uri="{BB962C8B-B14F-4D97-AF65-F5344CB8AC3E}">
        <p14:creationId xmlns:p14="http://schemas.microsoft.com/office/powerpoint/2010/main" val="4243400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941734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en-US"/>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Textmasterformate durch Klicken bearbeiten</a:t>
            </a:r>
          </a:p>
        </p:txBody>
      </p:sp>
    </p:spTree>
    <p:extLst>
      <p:ext uri="{BB962C8B-B14F-4D97-AF65-F5344CB8AC3E}">
        <p14:creationId xmlns:p14="http://schemas.microsoft.com/office/powerpoint/2010/main" val="2152132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en-US"/>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Textmasterformate durch Klicken bearbeiten</a:t>
            </a:r>
          </a:p>
        </p:txBody>
      </p:sp>
    </p:spTree>
    <p:extLst>
      <p:ext uri="{BB962C8B-B14F-4D97-AF65-F5344CB8AC3E}">
        <p14:creationId xmlns:p14="http://schemas.microsoft.com/office/powerpoint/2010/main" val="2108733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26" name="Rectangle 7">
            <a:extLst>
              <a:ext uri="{FF2B5EF4-FFF2-40B4-BE49-F238E27FC236}">
                <a16:creationId xmlns:a16="http://schemas.microsoft.com/office/drawing/2014/main" id="{FB6AADBF-102D-8FA4-E84F-3160C3E557E2}"/>
              </a:ext>
            </a:extLst>
          </p:cNvPr>
          <p:cNvSpPr>
            <a:spLocks noChangeArrowheads="1"/>
          </p:cNvSpPr>
          <p:nvPr userDrawn="1"/>
        </p:nvSpPr>
        <p:spPr bwMode="auto">
          <a:xfrm>
            <a:off x="0" y="0"/>
            <a:ext cx="9144000" cy="476250"/>
          </a:xfrm>
          <a:prstGeom prst="rect">
            <a:avLst/>
          </a:prstGeom>
          <a:solidFill>
            <a:srgbClr val="54A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20000"/>
              </a:spcBef>
              <a:buClr>
                <a:schemeClr val="hlink"/>
              </a:buClr>
              <a:buFont typeface="Wingdings" panose="05000000000000000000" pitchFamily="2" charset="2"/>
              <a:buNone/>
            </a:pPr>
            <a:endParaRPr lang="de-DE" altLang="de-DE" sz="3800"/>
          </a:p>
        </p:txBody>
      </p:sp>
      <p:sp>
        <p:nvSpPr>
          <p:cNvPr id="1027" name="Rectangle 3">
            <a:extLst>
              <a:ext uri="{FF2B5EF4-FFF2-40B4-BE49-F238E27FC236}">
                <a16:creationId xmlns:a16="http://schemas.microsoft.com/office/drawing/2014/main" id="{ED0143CA-6E64-F45A-1827-ED8F0F3ACBB6}"/>
              </a:ext>
            </a:extLst>
          </p:cNvPr>
          <p:cNvSpPr>
            <a:spLocks noGrp="1" noChangeArrowheads="1"/>
          </p:cNvSpPr>
          <p:nvPr>
            <p:ph type="title"/>
          </p:nvPr>
        </p:nvSpPr>
        <p:spPr bwMode="auto">
          <a:xfrm>
            <a:off x="457200" y="44450"/>
            <a:ext cx="6275388" cy="52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Titel des Tafelbildes</a:t>
            </a:r>
          </a:p>
        </p:txBody>
      </p:sp>
      <p:sp>
        <p:nvSpPr>
          <p:cNvPr id="1028" name="Rectangle 4">
            <a:extLst>
              <a:ext uri="{FF2B5EF4-FFF2-40B4-BE49-F238E27FC236}">
                <a16:creationId xmlns:a16="http://schemas.microsoft.com/office/drawing/2014/main" id="{35A1DC63-C1E8-02C0-9962-0D64A477B4E8}"/>
              </a:ext>
            </a:extLst>
          </p:cNvPr>
          <p:cNvSpPr>
            <a:spLocks noGrp="1" noChangeArrowheads="1"/>
          </p:cNvSpPr>
          <p:nvPr>
            <p:ph type="body" idx="1"/>
          </p:nvPr>
        </p:nvSpPr>
        <p:spPr bwMode="auto">
          <a:xfrm>
            <a:off x="457200" y="1438275"/>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75785" name="Rectangle 9">
            <a:extLst>
              <a:ext uri="{FF2B5EF4-FFF2-40B4-BE49-F238E27FC236}">
                <a16:creationId xmlns:a16="http://schemas.microsoft.com/office/drawing/2014/main" id="{B52921DF-6229-6063-C563-563D073DB40F}"/>
              </a:ext>
            </a:extLst>
          </p:cNvPr>
          <p:cNvSpPr>
            <a:spLocks noChangeArrowheads="1"/>
          </p:cNvSpPr>
          <p:nvPr userDrawn="1"/>
        </p:nvSpPr>
        <p:spPr bwMode="auto">
          <a:xfrm>
            <a:off x="1187450" y="6640513"/>
            <a:ext cx="7488238" cy="214312"/>
          </a:xfrm>
          <a:prstGeom prst="rect">
            <a:avLst/>
          </a:prstGeom>
          <a:noFill/>
          <a:ln w="9525">
            <a:noFill/>
            <a:miter lim="800000"/>
            <a:headEnd/>
            <a:tailEnd/>
          </a:ln>
          <a:effectLst/>
        </p:spPr>
        <p:txBody>
          <a:bodyPr>
            <a:spAutoFit/>
          </a:bodyPr>
          <a:lstStyle>
            <a:lvl1pPr>
              <a:defRPr sz="4200">
                <a:solidFill>
                  <a:srgbClr val="000000"/>
                </a:solidFill>
                <a:latin typeface="Arial" charset="0"/>
              </a:defRPr>
            </a:lvl1pPr>
            <a:lvl2pPr marL="742950" indent="-285750">
              <a:defRPr sz="4200">
                <a:solidFill>
                  <a:srgbClr val="000000"/>
                </a:solidFill>
                <a:latin typeface="Arial" charset="0"/>
              </a:defRPr>
            </a:lvl2pPr>
            <a:lvl3pPr marL="1143000" indent="-228600">
              <a:defRPr sz="4200">
                <a:solidFill>
                  <a:srgbClr val="000000"/>
                </a:solidFill>
                <a:latin typeface="Arial" charset="0"/>
              </a:defRPr>
            </a:lvl3pPr>
            <a:lvl4pPr marL="1600200" indent="-228600">
              <a:defRPr sz="4200">
                <a:solidFill>
                  <a:srgbClr val="000000"/>
                </a:solidFill>
                <a:latin typeface="Arial" charset="0"/>
              </a:defRPr>
            </a:lvl4pPr>
            <a:lvl5pPr marL="2057400" indent="-228600">
              <a:defRPr sz="4200">
                <a:solidFill>
                  <a:srgbClr val="000000"/>
                </a:solidFill>
                <a:latin typeface="Arial" charset="0"/>
              </a:defRPr>
            </a:lvl5pPr>
            <a:lvl6pPr marL="2514600" indent="-228600" fontAlgn="base">
              <a:spcBef>
                <a:spcPct val="0"/>
              </a:spcBef>
              <a:spcAft>
                <a:spcPct val="0"/>
              </a:spcAft>
              <a:defRPr sz="4200">
                <a:solidFill>
                  <a:srgbClr val="000000"/>
                </a:solidFill>
                <a:latin typeface="Arial" charset="0"/>
              </a:defRPr>
            </a:lvl6pPr>
            <a:lvl7pPr marL="2971800" indent="-228600" fontAlgn="base">
              <a:spcBef>
                <a:spcPct val="0"/>
              </a:spcBef>
              <a:spcAft>
                <a:spcPct val="0"/>
              </a:spcAft>
              <a:defRPr sz="4200">
                <a:solidFill>
                  <a:srgbClr val="000000"/>
                </a:solidFill>
                <a:latin typeface="Arial" charset="0"/>
              </a:defRPr>
            </a:lvl7pPr>
            <a:lvl8pPr marL="3429000" indent="-228600" fontAlgn="base">
              <a:spcBef>
                <a:spcPct val="0"/>
              </a:spcBef>
              <a:spcAft>
                <a:spcPct val="0"/>
              </a:spcAft>
              <a:defRPr sz="4200">
                <a:solidFill>
                  <a:srgbClr val="000000"/>
                </a:solidFill>
                <a:latin typeface="Arial" charset="0"/>
              </a:defRPr>
            </a:lvl8pPr>
            <a:lvl9pPr marL="3886200" indent="-228600" fontAlgn="base">
              <a:spcBef>
                <a:spcPct val="0"/>
              </a:spcBef>
              <a:spcAft>
                <a:spcPct val="0"/>
              </a:spcAft>
              <a:defRPr sz="4200">
                <a:solidFill>
                  <a:srgbClr val="000000"/>
                </a:solidFill>
                <a:latin typeface="Arial" charset="0"/>
              </a:defRPr>
            </a:lvl9pPr>
          </a:lstStyle>
          <a:p>
            <a:pPr>
              <a:defRPr/>
            </a:pPr>
            <a:r>
              <a:rPr lang="de-DE" altLang="de-DE" sz="800"/>
              <a:t>© Österreichischer Bundesverlag Schulbuch GmbH &amp; Co KG | www.oebv.at </a:t>
            </a:r>
          </a:p>
        </p:txBody>
      </p:sp>
      <p:sp>
        <p:nvSpPr>
          <p:cNvPr id="1030" name="AutoShape 7">
            <a:hlinkClick r:id="" action="ppaction://hlinkshowjump?jump=lastslide" highlightClick="1"/>
            <a:extLst>
              <a:ext uri="{FF2B5EF4-FFF2-40B4-BE49-F238E27FC236}">
                <a16:creationId xmlns:a16="http://schemas.microsoft.com/office/drawing/2014/main" id="{176C7714-8AB2-B939-14CC-3BB42C8FADC3}"/>
              </a:ext>
            </a:extLst>
          </p:cNvPr>
          <p:cNvSpPr>
            <a:spLocks noChangeArrowheads="1"/>
          </p:cNvSpPr>
          <p:nvPr userDrawn="1"/>
        </p:nvSpPr>
        <p:spPr bwMode="auto">
          <a:xfrm>
            <a:off x="8388350" y="6237288"/>
            <a:ext cx="287338" cy="287337"/>
          </a:xfrm>
          <a:prstGeom prst="actionButtonInformation">
            <a:avLst/>
          </a:prstGeom>
          <a:solidFill>
            <a:srgbClr val="54A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1031" name="AutoShape 10">
            <a:hlinkClick r:id="" action="ppaction://hlinkshowjump?jump=firstslide" highlightClick="1"/>
            <a:extLst>
              <a:ext uri="{FF2B5EF4-FFF2-40B4-BE49-F238E27FC236}">
                <a16:creationId xmlns:a16="http://schemas.microsoft.com/office/drawing/2014/main" id="{EAEB6BAE-57BF-CA1F-F86F-389C5D59B1CD}"/>
              </a:ext>
            </a:extLst>
          </p:cNvPr>
          <p:cNvSpPr>
            <a:spLocks noChangeArrowheads="1"/>
          </p:cNvSpPr>
          <p:nvPr userDrawn="1"/>
        </p:nvSpPr>
        <p:spPr bwMode="auto">
          <a:xfrm>
            <a:off x="7956550" y="6237288"/>
            <a:ext cx="287338" cy="287337"/>
          </a:xfrm>
          <a:prstGeom prst="actionButtonBeginning">
            <a:avLst/>
          </a:prstGeom>
          <a:solidFill>
            <a:srgbClr val="54A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1032" name="Text Box 14">
            <a:extLst>
              <a:ext uri="{FF2B5EF4-FFF2-40B4-BE49-F238E27FC236}">
                <a16:creationId xmlns:a16="http://schemas.microsoft.com/office/drawing/2014/main" id="{9DAB5EE8-F43A-24F9-C481-8BD3A100C25E}"/>
              </a:ext>
            </a:extLst>
          </p:cNvPr>
          <p:cNvSpPr txBox="1">
            <a:spLocks noChangeArrowheads="1"/>
          </p:cNvSpPr>
          <p:nvPr userDrawn="1"/>
        </p:nvSpPr>
        <p:spPr bwMode="auto">
          <a:xfrm>
            <a:off x="7235825" y="0"/>
            <a:ext cx="1584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2400">
                <a:solidFill>
                  <a:srgbClr val="FFFFFF"/>
                </a:solidFill>
              </a:rPr>
              <a:t>BioTOP 3</a:t>
            </a:r>
          </a:p>
        </p:txBody>
      </p:sp>
    </p:spTree>
  </p:cSld>
  <p:clrMap bg1="lt1" tx1="dk1" bg2="lt2" tx2="dk2" accent1="accent1" accent2="accent2" accent3="accent3" accent4="accent4" accent5="accent5" accent6="accent6" hlink="hlink" folHlink="folHlink"/>
  <p:sldLayoutIdLst>
    <p:sldLayoutId id="2147483725"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Lst>
  <p:txStyles>
    <p:titleStyle>
      <a:lvl1pPr algn="l" rtl="0" eaLnBrk="0" fontAlgn="base" hangingPunct="0">
        <a:spcBef>
          <a:spcPct val="0"/>
        </a:spcBef>
        <a:spcAft>
          <a:spcPct val="0"/>
        </a:spcAft>
        <a:defRPr sz="2000" b="1">
          <a:solidFill>
            <a:srgbClr val="FFFFFF"/>
          </a:solidFill>
          <a:latin typeface="+mj-lt"/>
          <a:ea typeface="+mj-ea"/>
          <a:cs typeface="+mj-cs"/>
        </a:defRPr>
      </a:lvl1pPr>
      <a:lvl2pPr algn="l" rtl="0" eaLnBrk="0" fontAlgn="base" hangingPunct="0">
        <a:spcBef>
          <a:spcPct val="0"/>
        </a:spcBef>
        <a:spcAft>
          <a:spcPct val="0"/>
        </a:spcAft>
        <a:defRPr sz="2000" b="1">
          <a:solidFill>
            <a:srgbClr val="FFFFFF"/>
          </a:solidFill>
          <a:latin typeface="Arial" charset="0"/>
        </a:defRPr>
      </a:lvl2pPr>
      <a:lvl3pPr algn="l" rtl="0" eaLnBrk="0" fontAlgn="base" hangingPunct="0">
        <a:spcBef>
          <a:spcPct val="0"/>
        </a:spcBef>
        <a:spcAft>
          <a:spcPct val="0"/>
        </a:spcAft>
        <a:defRPr sz="2000" b="1">
          <a:solidFill>
            <a:srgbClr val="FFFFFF"/>
          </a:solidFill>
          <a:latin typeface="Arial" charset="0"/>
        </a:defRPr>
      </a:lvl3pPr>
      <a:lvl4pPr algn="l" rtl="0" eaLnBrk="0" fontAlgn="base" hangingPunct="0">
        <a:spcBef>
          <a:spcPct val="0"/>
        </a:spcBef>
        <a:spcAft>
          <a:spcPct val="0"/>
        </a:spcAft>
        <a:defRPr sz="2000" b="1">
          <a:solidFill>
            <a:srgbClr val="FFFFFF"/>
          </a:solidFill>
          <a:latin typeface="Arial" charset="0"/>
        </a:defRPr>
      </a:lvl4pPr>
      <a:lvl5pPr algn="l" rtl="0" eaLnBrk="0" fontAlgn="base" hangingPunct="0">
        <a:spcBef>
          <a:spcPct val="0"/>
        </a:spcBef>
        <a:spcAft>
          <a:spcPct val="0"/>
        </a:spcAft>
        <a:defRPr sz="2000" b="1">
          <a:solidFill>
            <a:srgbClr val="FFFFFF"/>
          </a:solidFill>
          <a:latin typeface="Arial" charset="0"/>
        </a:defRPr>
      </a:lvl5pPr>
      <a:lvl6pPr marL="457200" algn="l" rtl="0" fontAlgn="base">
        <a:spcBef>
          <a:spcPct val="0"/>
        </a:spcBef>
        <a:spcAft>
          <a:spcPct val="0"/>
        </a:spcAft>
        <a:defRPr sz="2000" b="1">
          <a:solidFill>
            <a:srgbClr val="FFFFFF"/>
          </a:solidFill>
          <a:latin typeface="Arial" charset="0"/>
        </a:defRPr>
      </a:lvl6pPr>
      <a:lvl7pPr marL="914400" algn="l" rtl="0" fontAlgn="base">
        <a:spcBef>
          <a:spcPct val="0"/>
        </a:spcBef>
        <a:spcAft>
          <a:spcPct val="0"/>
        </a:spcAft>
        <a:defRPr sz="2000" b="1">
          <a:solidFill>
            <a:srgbClr val="FFFFFF"/>
          </a:solidFill>
          <a:latin typeface="Arial" charset="0"/>
        </a:defRPr>
      </a:lvl7pPr>
      <a:lvl8pPr marL="1371600" algn="l" rtl="0" fontAlgn="base">
        <a:spcBef>
          <a:spcPct val="0"/>
        </a:spcBef>
        <a:spcAft>
          <a:spcPct val="0"/>
        </a:spcAft>
        <a:defRPr sz="2000" b="1">
          <a:solidFill>
            <a:srgbClr val="FFFFFF"/>
          </a:solidFill>
          <a:latin typeface="Arial" charset="0"/>
        </a:defRPr>
      </a:lvl8pPr>
      <a:lvl9pPr marL="1828800" algn="l" rtl="0" fontAlgn="base">
        <a:spcBef>
          <a:spcPct val="0"/>
        </a:spcBef>
        <a:spcAft>
          <a:spcPct val="0"/>
        </a:spcAft>
        <a:defRPr sz="2000" b="1">
          <a:solidFill>
            <a:srgbClr val="FFFFFF"/>
          </a:solidFill>
          <a:latin typeface="Arial" charset="0"/>
        </a:defRPr>
      </a:lvl9pPr>
    </p:titleStyle>
    <p:bodyStyle>
      <a:lvl1pPr marL="342900" indent="-342900" algn="l" rtl="0" eaLnBrk="0" fontAlgn="base" hangingPunct="0">
        <a:spcBef>
          <a:spcPct val="20000"/>
        </a:spcBef>
        <a:spcAft>
          <a:spcPct val="0"/>
        </a:spcAft>
        <a:buClr>
          <a:schemeClr val="hlink"/>
        </a:buClr>
        <a:buFont typeface="Wingdings" panose="05000000000000000000" pitchFamily="2" charset="2"/>
        <a:defRPr sz="3000">
          <a:solidFill>
            <a:srgbClr val="000000"/>
          </a:solidFill>
          <a:latin typeface="+mn-lt"/>
          <a:ea typeface="+mn-ea"/>
          <a:cs typeface="+mn-cs"/>
        </a:defRPr>
      </a:lvl1pPr>
      <a:lvl2pPr marL="742950" indent="-285750" algn="l" rtl="0" eaLnBrk="0" fontAlgn="base" hangingPunct="0">
        <a:spcBef>
          <a:spcPct val="20000"/>
        </a:spcBef>
        <a:spcAft>
          <a:spcPct val="0"/>
        </a:spcAft>
        <a:defRPr sz="2800">
          <a:solidFill>
            <a:srgbClr val="000000"/>
          </a:solidFill>
          <a:latin typeface="+mn-lt"/>
        </a:defRPr>
      </a:lvl2pPr>
      <a:lvl3pPr marL="1143000" indent="-228600" algn="l" rtl="0" eaLnBrk="0" fontAlgn="base" hangingPunct="0">
        <a:spcBef>
          <a:spcPct val="20000"/>
        </a:spcBef>
        <a:spcAft>
          <a:spcPct val="0"/>
        </a:spcAft>
        <a:buClr>
          <a:schemeClr val="hlink"/>
        </a:buClr>
        <a:buFont typeface="Wingdings" panose="05000000000000000000" pitchFamily="2" charset="2"/>
        <a:defRPr sz="2400">
          <a:solidFill>
            <a:srgbClr val="000000"/>
          </a:solidFill>
          <a:latin typeface="+mn-lt"/>
        </a:defRPr>
      </a:lvl3pPr>
      <a:lvl4pPr marL="1600200" indent="-228600" algn="l" rtl="0" eaLnBrk="0" fontAlgn="base" hangingPunct="0">
        <a:spcBef>
          <a:spcPct val="20000"/>
        </a:spcBef>
        <a:spcAft>
          <a:spcPct val="0"/>
        </a:spcAft>
        <a:defRPr sz="2000">
          <a:solidFill>
            <a:srgbClr val="000000"/>
          </a:solidFill>
          <a:latin typeface="+mn-lt"/>
        </a:defRPr>
      </a:lvl4pPr>
      <a:lvl5pPr marL="2057400" indent="-228600" algn="l" rtl="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mn-lt"/>
        </a:defRPr>
      </a:lvl5pPr>
      <a:lvl6pPr marL="2514600" indent="-228600" algn="l" rtl="0" fontAlgn="base">
        <a:spcBef>
          <a:spcPct val="20000"/>
        </a:spcBef>
        <a:spcAft>
          <a:spcPct val="0"/>
        </a:spcAft>
        <a:buClr>
          <a:schemeClr val="hlink"/>
        </a:buClr>
        <a:buFont typeface="Wingdings" pitchFamily="2" charset="2"/>
        <a:defRPr sz="2000">
          <a:solidFill>
            <a:srgbClr val="000000"/>
          </a:solidFill>
          <a:latin typeface="+mn-lt"/>
        </a:defRPr>
      </a:lvl6pPr>
      <a:lvl7pPr marL="2971800" indent="-228600" algn="l" rtl="0" fontAlgn="base">
        <a:spcBef>
          <a:spcPct val="20000"/>
        </a:spcBef>
        <a:spcAft>
          <a:spcPct val="0"/>
        </a:spcAft>
        <a:buClr>
          <a:schemeClr val="hlink"/>
        </a:buClr>
        <a:buFont typeface="Wingdings" pitchFamily="2" charset="2"/>
        <a:defRPr sz="2000">
          <a:solidFill>
            <a:srgbClr val="000000"/>
          </a:solidFill>
          <a:latin typeface="+mn-lt"/>
        </a:defRPr>
      </a:lvl7pPr>
      <a:lvl8pPr marL="3429000" indent="-228600" algn="l" rtl="0" fontAlgn="base">
        <a:spcBef>
          <a:spcPct val="20000"/>
        </a:spcBef>
        <a:spcAft>
          <a:spcPct val="0"/>
        </a:spcAft>
        <a:buClr>
          <a:schemeClr val="hlink"/>
        </a:buClr>
        <a:buFont typeface="Wingdings" pitchFamily="2" charset="2"/>
        <a:defRPr sz="2000">
          <a:solidFill>
            <a:srgbClr val="000000"/>
          </a:solidFill>
          <a:latin typeface="+mn-lt"/>
        </a:defRPr>
      </a:lvl8pPr>
      <a:lvl9pPr marL="3886200" indent="-228600" algn="l" rtl="0" fontAlgn="base">
        <a:spcBef>
          <a:spcPct val="20000"/>
        </a:spcBef>
        <a:spcAft>
          <a:spcPct val="0"/>
        </a:spcAft>
        <a:buClr>
          <a:schemeClr val="hlink"/>
        </a:buClr>
        <a:buFont typeface="Wingdings" pitchFamily="2" charset="2"/>
        <a:defRPr sz="2000">
          <a:solidFill>
            <a:srgbClr val="000000"/>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DC41E993-8BBE-AE3B-FBD2-9AB62A078950}"/>
              </a:ext>
            </a:extLst>
          </p:cNvPr>
          <p:cNvSpPr>
            <a:spLocks noGrp="1" noChangeArrowheads="1"/>
          </p:cNvSpPr>
          <p:nvPr>
            <p:ph type="title"/>
          </p:nvPr>
        </p:nvSpPr>
        <p:spPr bwMode="auto">
          <a:xfrm>
            <a:off x="457200" y="161925"/>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a:t>Mögliche Ausprägung des Covers zur Buchreihe:</a:t>
            </a:r>
            <a:br>
              <a:rPr lang="de-DE" altLang="de-DE"/>
            </a:br>
            <a:r>
              <a:rPr lang="de-DE" altLang="de-DE"/>
              <a:t>Einblicke</a:t>
            </a:r>
          </a:p>
        </p:txBody>
      </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rtl="0" eaLnBrk="0" fontAlgn="base" hangingPunct="0">
        <a:spcBef>
          <a:spcPct val="0"/>
        </a:spcBef>
        <a:spcAft>
          <a:spcPct val="0"/>
        </a:spcAft>
        <a:defRPr sz="3000" b="1">
          <a:solidFill>
            <a:schemeClr val="tx1"/>
          </a:solidFill>
          <a:latin typeface="+mj-lt"/>
          <a:ea typeface="+mj-ea"/>
          <a:cs typeface="+mj-cs"/>
        </a:defRPr>
      </a:lvl1pPr>
      <a:lvl2pPr algn="l" rtl="0" eaLnBrk="0" fontAlgn="base" hangingPunct="0">
        <a:spcBef>
          <a:spcPct val="0"/>
        </a:spcBef>
        <a:spcAft>
          <a:spcPct val="0"/>
        </a:spcAft>
        <a:defRPr sz="3000" b="1">
          <a:solidFill>
            <a:schemeClr val="tx1"/>
          </a:solidFill>
          <a:latin typeface="PoloST11KLeicht" pitchFamily="2" charset="0"/>
        </a:defRPr>
      </a:lvl2pPr>
      <a:lvl3pPr algn="l" rtl="0" eaLnBrk="0" fontAlgn="base" hangingPunct="0">
        <a:spcBef>
          <a:spcPct val="0"/>
        </a:spcBef>
        <a:spcAft>
          <a:spcPct val="0"/>
        </a:spcAft>
        <a:defRPr sz="3000" b="1">
          <a:solidFill>
            <a:schemeClr val="tx1"/>
          </a:solidFill>
          <a:latin typeface="PoloST11KLeicht" pitchFamily="2" charset="0"/>
        </a:defRPr>
      </a:lvl3pPr>
      <a:lvl4pPr algn="l" rtl="0" eaLnBrk="0" fontAlgn="base" hangingPunct="0">
        <a:spcBef>
          <a:spcPct val="0"/>
        </a:spcBef>
        <a:spcAft>
          <a:spcPct val="0"/>
        </a:spcAft>
        <a:defRPr sz="3000" b="1">
          <a:solidFill>
            <a:schemeClr val="tx1"/>
          </a:solidFill>
          <a:latin typeface="PoloST11KLeicht" pitchFamily="2" charset="0"/>
        </a:defRPr>
      </a:lvl4pPr>
      <a:lvl5pPr algn="l" rtl="0" eaLnBrk="0" fontAlgn="base" hangingPunct="0">
        <a:spcBef>
          <a:spcPct val="0"/>
        </a:spcBef>
        <a:spcAft>
          <a:spcPct val="0"/>
        </a:spcAft>
        <a:defRPr sz="3000" b="1">
          <a:solidFill>
            <a:schemeClr val="tx1"/>
          </a:solidFill>
          <a:latin typeface="PoloST11KLeicht" pitchFamily="2" charset="0"/>
        </a:defRPr>
      </a:lvl5pPr>
      <a:lvl6pPr marL="457200" algn="l" rtl="0" fontAlgn="base">
        <a:spcBef>
          <a:spcPct val="0"/>
        </a:spcBef>
        <a:spcAft>
          <a:spcPct val="0"/>
        </a:spcAft>
        <a:defRPr sz="3000" b="1">
          <a:solidFill>
            <a:schemeClr val="tx1"/>
          </a:solidFill>
          <a:latin typeface="PoloST11KLeicht" pitchFamily="2" charset="0"/>
        </a:defRPr>
      </a:lvl6pPr>
      <a:lvl7pPr marL="914400" algn="l" rtl="0" fontAlgn="base">
        <a:spcBef>
          <a:spcPct val="0"/>
        </a:spcBef>
        <a:spcAft>
          <a:spcPct val="0"/>
        </a:spcAft>
        <a:defRPr sz="3000" b="1">
          <a:solidFill>
            <a:schemeClr val="tx1"/>
          </a:solidFill>
          <a:latin typeface="PoloST11KLeicht" pitchFamily="2" charset="0"/>
        </a:defRPr>
      </a:lvl7pPr>
      <a:lvl8pPr marL="1371600" algn="l" rtl="0" fontAlgn="base">
        <a:spcBef>
          <a:spcPct val="0"/>
        </a:spcBef>
        <a:spcAft>
          <a:spcPct val="0"/>
        </a:spcAft>
        <a:defRPr sz="3000" b="1">
          <a:solidFill>
            <a:schemeClr val="tx1"/>
          </a:solidFill>
          <a:latin typeface="PoloST11KLeicht" pitchFamily="2" charset="0"/>
        </a:defRPr>
      </a:lvl8pPr>
      <a:lvl9pPr marL="1828800" algn="l" rtl="0" fontAlgn="base">
        <a:spcBef>
          <a:spcPct val="0"/>
        </a:spcBef>
        <a:spcAft>
          <a:spcPct val="0"/>
        </a:spcAft>
        <a:defRPr sz="3000" b="1">
          <a:solidFill>
            <a:schemeClr val="tx1"/>
          </a:solidFill>
          <a:latin typeface="PoloST11KLeicht" pitchFamily="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slide" Target="slide4.xml"/><Relationship Id="rId4" Type="http://schemas.openxmlformats.org/officeDocument/2006/relationships/slide" Target="slide3.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a:extLst>
              <a:ext uri="{FF2B5EF4-FFF2-40B4-BE49-F238E27FC236}">
                <a16:creationId xmlns:a16="http://schemas.microsoft.com/office/drawing/2014/main" id="{09C41C15-B282-A218-6101-AE38CD513C86}"/>
              </a:ext>
            </a:extLst>
          </p:cNvPr>
          <p:cNvSpPr>
            <a:spLocks noGrp="1" noChangeArrowheads="1"/>
          </p:cNvSpPr>
          <p:nvPr>
            <p:ph type="ctrTitle"/>
          </p:nvPr>
        </p:nvSpPr>
        <p:spPr>
          <a:xfrm>
            <a:off x="468313" y="836613"/>
            <a:ext cx="7772400" cy="792162"/>
          </a:xfrm>
        </p:spPr>
        <p:txBody>
          <a:bodyPr/>
          <a:lstStyle/>
          <a:p>
            <a:pPr eaLnBrk="1" hangingPunct="1"/>
            <a:r>
              <a:rPr lang="de-DE" altLang="de-DE" sz="3400"/>
              <a:t>Geologische Karte Österreichs</a:t>
            </a:r>
            <a:endParaRPr lang="de-DE" altLang="de-DE"/>
          </a:p>
        </p:txBody>
      </p:sp>
      <p:sp>
        <p:nvSpPr>
          <p:cNvPr id="4099" name="Text Box 17">
            <a:extLst>
              <a:ext uri="{FF2B5EF4-FFF2-40B4-BE49-F238E27FC236}">
                <a16:creationId xmlns:a16="http://schemas.microsoft.com/office/drawing/2014/main" id="{14E8DB3C-C446-526D-17C1-2E861B971915}"/>
              </a:ext>
            </a:extLst>
          </p:cNvPr>
          <p:cNvSpPr txBox="1">
            <a:spLocks noChangeArrowheads="1"/>
          </p:cNvSpPr>
          <p:nvPr/>
        </p:nvSpPr>
        <p:spPr bwMode="auto">
          <a:xfrm>
            <a:off x="466725" y="2708275"/>
            <a:ext cx="52578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buClr>
                <a:schemeClr val="tx1"/>
              </a:buClr>
              <a:buFont typeface="Wingdings" panose="05000000000000000000" pitchFamily="2" charset="2"/>
              <a:buChar char="§"/>
            </a:pPr>
            <a:r>
              <a:rPr lang="de-DE" altLang="de-DE" sz="2000">
                <a:solidFill>
                  <a:schemeClr val="tx1"/>
                </a:solidFill>
              </a:rPr>
              <a:t> </a:t>
            </a:r>
            <a:r>
              <a:rPr lang="de-DE" altLang="de-DE" sz="2000">
                <a:solidFill>
                  <a:schemeClr val="tx1"/>
                </a:solidFill>
                <a:hlinkClick r:id="rId3" action="ppaction://hlinksldjump"/>
              </a:rPr>
              <a:t>schrittweiser Aufbau des Tafelbildes</a:t>
            </a:r>
            <a:endParaRPr lang="de-DE" altLang="de-DE" sz="2000">
              <a:solidFill>
                <a:schemeClr val="tx1"/>
              </a:solidFill>
            </a:endParaRPr>
          </a:p>
          <a:p>
            <a:pPr eaLnBrk="1" hangingPunct="1">
              <a:spcBef>
                <a:spcPct val="50000"/>
              </a:spcBef>
              <a:buClr>
                <a:schemeClr val="tx1"/>
              </a:buClr>
              <a:buFont typeface="Wingdings" panose="05000000000000000000" pitchFamily="2" charset="2"/>
              <a:buChar char="§"/>
            </a:pPr>
            <a:r>
              <a:rPr lang="de-DE" altLang="de-DE" sz="2000">
                <a:solidFill>
                  <a:schemeClr val="tx1"/>
                </a:solidFill>
              </a:rPr>
              <a:t> </a:t>
            </a:r>
            <a:r>
              <a:rPr lang="de-DE" altLang="de-DE" sz="2000">
                <a:solidFill>
                  <a:schemeClr val="tx1"/>
                </a:solidFill>
                <a:hlinkClick r:id="rId4" action="ppaction://hlinksldjump"/>
              </a:rPr>
              <a:t>vollständige Ansicht</a:t>
            </a:r>
            <a:endParaRPr lang="de-DE" altLang="de-DE" sz="2000">
              <a:solidFill>
                <a:schemeClr val="tx1"/>
              </a:solidFill>
            </a:endParaRPr>
          </a:p>
          <a:p>
            <a:pPr eaLnBrk="1" hangingPunct="1">
              <a:spcBef>
                <a:spcPct val="50000"/>
              </a:spcBef>
              <a:buClr>
                <a:schemeClr val="tx1"/>
              </a:buClr>
              <a:buFont typeface="Wingdings" panose="05000000000000000000" pitchFamily="2" charset="2"/>
              <a:buChar char="§"/>
            </a:pPr>
            <a:r>
              <a:rPr lang="de-DE" altLang="de-DE" sz="2000">
                <a:solidFill>
                  <a:schemeClr val="tx1"/>
                </a:solidFill>
              </a:rPr>
              <a:t> </a:t>
            </a:r>
            <a:r>
              <a:rPr lang="de-DE" altLang="de-DE" sz="2000">
                <a:solidFill>
                  <a:schemeClr val="tx1"/>
                </a:solidFill>
                <a:hlinkClick r:id="rId5" action="ppaction://hlinksldjump"/>
              </a:rPr>
              <a:t>zum Ausfüllen</a:t>
            </a:r>
            <a:endParaRPr lang="de-DE" altLang="de-DE" sz="2000">
              <a:solidFill>
                <a:schemeClr val="tx1"/>
              </a:solidFill>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1877B09B-8772-06AB-BC64-3F1C71BB2381}"/>
              </a:ext>
            </a:extLst>
          </p:cNvPr>
          <p:cNvSpPr>
            <a:spLocks noGrp="1" noChangeArrowheads="1"/>
          </p:cNvSpPr>
          <p:nvPr>
            <p:ph type="title"/>
          </p:nvPr>
        </p:nvSpPr>
        <p:spPr/>
        <p:txBody>
          <a:bodyPr/>
          <a:lstStyle/>
          <a:p>
            <a:r>
              <a:rPr lang="de-DE" altLang="de-DE"/>
              <a:t>Geologische Karte Österreichs</a:t>
            </a:r>
          </a:p>
        </p:txBody>
      </p:sp>
      <p:grpSp>
        <p:nvGrpSpPr>
          <p:cNvPr id="5123" name="Group 336">
            <a:extLst>
              <a:ext uri="{FF2B5EF4-FFF2-40B4-BE49-F238E27FC236}">
                <a16:creationId xmlns:a16="http://schemas.microsoft.com/office/drawing/2014/main" id="{312F2CAA-D465-471A-A79C-EE59E3EEDFD2}"/>
              </a:ext>
            </a:extLst>
          </p:cNvPr>
          <p:cNvGrpSpPr>
            <a:grpSpLocks/>
          </p:cNvGrpSpPr>
          <p:nvPr/>
        </p:nvGrpSpPr>
        <p:grpSpPr bwMode="auto">
          <a:xfrm>
            <a:off x="1258888" y="901700"/>
            <a:ext cx="6481762" cy="3248025"/>
            <a:chOff x="793" y="568"/>
            <a:chExt cx="4083" cy="2046"/>
          </a:xfrm>
        </p:grpSpPr>
        <p:pic>
          <p:nvPicPr>
            <p:cNvPr id="5166" name="Picture 244" descr="geolog_kart">
              <a:extLst>
                <a:ext uri="{FF2B5EF4-FFF2-40B4-BE49-F238E27FC236}">
                  <a16:creationId xmlns:a16="http://schemas.microsoft.com/office/drawing/2014/main" id="{5A40C1E5-46C6-D2BA-8AC4-28AEE1B3BE3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1" y="572"/>
              <a:ext cx="3570" cy="1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167" name="Group 275">
              <a:extLst>
                <a:ext uri="{FF2B5EF4-FFF2-40B4-BE49-F238E27FC236}">
                  <a16:creationId xmlns:a16="http://schemas.microsoft.com/office/drawing/2014/main" id="{13D29EB1-A5CE-7880-7084-0B520B6D297F}"/>
                </a:ext>
              </a:extLst>
            </p:cNvPr>
            <p:cNvGrpSpPr>
              <a:grpSpLocks/>
            </p:cNvGrpSpPr>
            <p:nvPr/>
          </p:nvGrpSpPr>
          <p:grpSpPr bwMode="auto">
            <a:xfrm>
              <a:off x="3198" y="568"/>
              <a:ext cx="227" cy="231"/>
              <a:chOff x="2290" y="527"/>
              <a:chExt cx="227" cy="231"/>
            </a:xfrm>
          </p:grpSpPr>
          <p:sp>
            <p:nvSpPr>
              <p:cNvPr id="5193" name="Oval 245">
                <a:extLst>
                  <a:ext uri="{FF2B5EF4-FFF2-40B4-BE49-F238E27FC236}">
                    <a16:creationId xmlns:a16="http://schemas.microsoft.com/office/drawing/2014/main" id="{1CCAECC4-E031-A43F-FFB1-1B97C1DB25AA}"/>
                  </a:ext>
                </a:extLst>
              </p:cNvPr>
              <p:cNvSpPr>
                <a:spLocks noChangeArrowheads="1"/>
              </p:cNvSpPr>
              <p:nvPr/>
            </p:nvSpPr>
            <p:spPr bwMode="auto">
              <a:xfrm>
                <a:off x="2290" y="527"/>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94" name="Text Box 246">
                <a:extLst>
                  <a:ext uri="{FF2B5EF4-FFF2-40B4-BE49-F238E27FC236}">
                    <a16:creationId xmlns:a16="http://schemas.microsoft.com/office/drawing/2014/main" id="{F1C6390B-AC45-DF0A-556F-053AEF741AFB}"/>
                  </a:ext>
                </a:extLst>
              </p:cNvPr>
              <p:cNvSpPr txBox="1">
                <a:spLocks noChangeArrowheads="1"/>
              </p:cNvSpPr>
              <p:nvPr/>
            </p:nvSpPr>
            <p:spPr bwMode="auto">
              <a:xfrm>
                <a:off x="2290" y="527"/>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1</a:t>
                </a:r>
              </a:p>
            </p:txBody>
          </p:sp>
        </p:grpSp>
        <p:grpSp>
          <p:nvGrpSpPr>
            <p:cNvPr id="5168" name="Group 290">
              <a:extLst>
                <a:ext uri="{FF2B5EF4-FFF2-40B4-BE49-F238E27FC236}">
                  <a16:creationId xmlns:a16="http://schemas.microsoft.com/office/drawing/2014/main" id="{BEE28D14-C687-BC4B-E2F2-1C2A1779DC8A}"/>
                </a:ext>
              </a:extLst>
            </p:cNvPr>
            <p:cNvGrpSpPr>
              <a:grpSpLocks/>
            </p:cNvGrpSpPr>
            <p:nvPr/>
          </p:nvGrpSpPr>
          <p:grpSpPr bwMode="auto">
            <a:xfrm>
              <a:off x="2517" y="2383"/>
              <a:ext cx="227" cy="231"/>
              <a:chOff x="2517" y="2341"/>
              <a:chExt cx="227" cy="231"/>
            </a:xfrm>
          </p:grpSpPr>
          <p:sp>
            <p:nvSpPr>
              <p:cNvPr id="5191" name="Oval 257">
                <a:extLst>
                  <a:ext uri="{FF2B5EF4-FFF2-40B4-BE49-F238E27FC236}">
                    <a16:creationId xmlns:a16="http://schemas.microsoft.com/office/drawing/2014/main" id="{7423A27A-22BF-0BEB-FF39-6CE0D625692C}"/>
                  </a:ext>
                </a:extLst>
              </p:cNvPr>
              <p:cNvSpPr>
                <a:spLocks noChangeArrowheads="1"/>
              </p:cNvSpPr>
              <p:nvPr/>
            </p:nvSpPr>
            <p:spPr bwMode="auto">
              <a:xfrm>
                <a:off x="2517" y="2341"/>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92" name="Text Box 258">
                <a:extLst>
                  <a:ext uri="{FF2B5EF4-FFF2-40B4-BE49-F238E27FC236}">
                    <a16:creationId xmlns:a16="http://schemas.microsoft.com/office/drawing/2014/main" id="{CFB2D1B6-0510-4FA5-6292-352E18C998F5}"/>
                  </a:ext>
                </a:extLst>
              </p:cNvPr>
              <p:cNvSpPr txBox="1">
                <a:spLocks noChangeArrowheads="1"/>
              </p:cNvSpPr>
              <p:nvPr/>
            </p:nvSpPr>
            <p:spPr bwMode="auto">
              <a:xfrm>
                <a:off x="2517" y="2341"/>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6</a:t>
                </a:r>
              </a:p>
            </p:txBody>
          </p:sp>
        </p:grpSp>
        <p:grpSp>
          <p:nvGrpSpPr>
            <p:cNvPr id="5169" name="Group 285">
              <a:extLst>
                <a:ext uri="{FF2B5EF4-FFF2-40B4-BE49-F238E27FC236}">
                  <a16:creationId xmlns:a16="http://schemas.microsoft.com/office/drawing/2014/main" id="{CC5B522B-1CF6-0263-8023-0CD17606F337}"/>
                </a:ext>
              </a:extLst>
            </p:cNvPr>
            <p:cNvGrpSpPr>
              <a:grpSpLocks/>
            </p:cNvGrpSpPr>
            <p:nvPr/>
          </p:nvGrpSpPr>
          <p:grpSpPr bwMode="auto">
            <a:xfrm>
              <a:off x="793" y="1797"/>
              <a:ext cx="227" cy="231"/>
              <a:chOff x="793" y="1797"/>
              <a:chExt cx="227" cy="231"/>
            </a:xfrm>
          </p:grpSpPr>
          <p:sp>
            <p:nvSpPr>
              <p:cNvPr id="5189" name="Oval 260">
                <a:extLst>
                  <a:ext uri="{FF2B5EF4-FFF2-40B4-BE49-F238E27FC236}">
                    <a16:creationId xmlns:a16="http://schemas.microsoft.com/office/drawing/2014/main" id="{F1E9FB1B-012A-6FA1-E051-6AA9DD4E9E44}"/>
                  </a:ext>
                </a:extLst>
              </p:cNvPr>
              <p:cNvSpPr>
                <a:spLocks noChangeArrowheads="1"/>
              </p:cNvSpPr>
              <p:nvPr/>
            </p:nvSpPr>
            <p:spPr bwMode="auto">
              <a:xfrm>
                <a:off x="793" y="1797"/>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90" name="Text Box 261">
                <a:extLst>
                  <a:ext uri="{FF2B5EF4-FFF2-40B4-BE49-F238E27FC236}">
                    <a16:creationId xmlns:a16="http://schemas.microsoft.com/office/drawing/2014/main" id="{079C8EFA-3BDD-0465-4CC1-EBB18787E004}"/>
                  </a:ext>
                </a:extLst>
              </p:cNvPr>
              <p:cNvSpPr txBox="1">
                <a:spLocks noChangeArrowheads="1"/>
              </p:cNvSpPr>
              <p:nvPr/>
            </p:nvSpPr>
            <p:spPr bwMode="auto">
              <a:xfrm>
                <a:off x="793" y="1797"/>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5</a:t>
                </a:r>
              </a:p>
            </p:txBody>
          </p:sp>
        </p:grpSp>
        <p:grpSp>
          <p:nvGrpSpPr>
            <p:cNvPr id="5170" name="Group 287">
              <a:extLst>
                <a:ext uri="{FF2B5EF4-FFF2-40B4-BE49-F238E27FC236}">
                  <a16:creationId xmlns:a16="http://schemas.microsoft.com/office/drawing/2014/main" id="{CB76BD35-8235-54EF-1F4D-F6DA496C9CFF}"/>
                </a:ext>
              </a:extLst>
            </p:cNvPr>
            <p:cNvGrpSpPr>
              <a:grpSpLocks/>
            </p:cNvGrpSpPr>
            <p:nvPr/>
          </p:nvGrpSpPr>
          <p:grpSpPr bwMode="auto">
            <a:xfrm>
              <a:off x="2109" y="2069"/>
              <a:ext cx="227" cy="231"/>
              <a:chOff x="2109" y="2069"/>
              <a:chExt cx="227" cy="231"/>
            </a:xfrm>
          </p:grpSpPr>
          <p:sp>
            <p:nvSpPr>
              <p:cNvPr id="5187" name="Oval 263">
                <a:extLst>
                  <a:ext uri="{FF2B5EF4-FFF2-40B4-BE49-F238E27FC236}">
                    <a16:creationId xmlns:a16="http://schemas.microsoft.com/office/drawing/2014/main" id="{DAE32886-4C95-D95D-90EC-DA47D697072C}"/>
                  </a:ext>
                </a:extLst>
              </p:cNvPr>
              <p:cNvSpPr>
                <a:spLocks noChangeArrowheads="1"/>
              </p:cNvSpPr>
              <p:nvPr/>
            </p:nvSpPr>
            <p:spPr bwMode="auto">
              <a:xfrm>
                <a:off x="2109" y="2069"/>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88" name="Text Box 264">
                <a:extLst>
                  <a:ext uri="{FF2B5EF4-FFF2-40B4-BE49-F238E27FC236}">
                    <a16:creationId xmlns:a16="http://schemas.microsoft.com/office/drawing/2014/main" id="{8B29BF81-D853-E6D5-56AD-7EB13294E545}"/>
                  </a:ext>
                </a:extLst>
              </p:cNvPr>
              <p:cNvSpPr txBox="1">
                <a:spLocks noChangeArrowheads="1"/>
              </p:cNvSpPr>
              <p:nvPr/>
            </p:nvSpPr>
            <p:spPr bwMode="auto">
              <a:xfrm>
                <a:off x="2109" y="2069"/>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7</a:t>
                </a:r>
              </a:p>
            </p:txBody>
          </p:sp>
        </p:grpSp>
        <p:grpSp>
          <p:nvGrpSpPr>
            <p:cNvPr id="5171" name="Group 283">
              <a:extLst>
                <a:ext uri="{FF2B5EF4-FFF2-40B4-BE49-F238E27FC236}">
                  <a16:creationId xmlns:a16="http://schemas.microsoft.com/office/drawing/2014/main" id="{F6216531-6267-9CF4-32CC-037099CEFD96}"/>
                </a:ext>
              </a:extLst>
            </p:cNvPr>
            <p:cNvGrpSpPr>
              <a:grpSpLocks/>
            </p:cNvGrpSpPr>
            <p:nvPr/>
          </p:nvGrpSpPr>
          <p:grpSpPr bwMode="auto">
            <a:xfrm>
              <a:off x="4558" y="1616"/>
              <a:ext cx="227" cy="231"/>
              <a:chOff x="4558" y="1616"/>
              <a:chExt cx="227" cy="231"/>
            </a:xfrm>
          </p:grpSpPr>
          <p:sp>
            <p:nvSpPr>
              <p:cNvPr id="5185" name="Oval 266">
                <a:extLst>
                  <a:ext uri="{FF2B5EF4-FFF2-40B4-BE49-F238E27FC236}">
                    <a16:creationId xmlns:a16="http://schemas.microsoft.com/office/drawing/2014/main" id="{B964C575-36CE-0B2B-0BC0-87317CBC0CCA}"/>
                  </a:ext>
                </a:extLst>
              </p:cNvPr>
              <p:cNvSpPr>
                <a:spLocks noChangeArrowheads="1"/>
              </p:cNvSpPr>
              <p:nvPr/>
            </p:nvSpPr>
            <p:spPr bwMode="auto">
              <a:xfrm>
                <a:off x="4558" y="1616"/>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86" name="Text Box 267">
                <a:extLst>
                  <a:ext uri="{FF2B5EF4-FFF2-40B4-BE49-F238E27FC236}">
                    <a16:creationId xmlns:a16="http://schemas.microsoft.com/office/drawing/2014/main" id="{1792D8C0-5A78-8472-96E0-45C6B7681F21}"/>
                  </a:ext>
                </a:extLst>
              </p:cNvPr>
              <p:cNvSpPr txBox="1">
                <a:spLocks noChangeArrowheads="1"/>
              </p:cNvSpPr>
              <p:nvPr/>
            </p:nvSpPr>
            <p:spPr bwMode="auto">
              <a:xfrm>
                <a:off x="4558" y="1616"/>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4</a:t>
                </a:r>
              </a:p>
            </p:txBody>
          </p:sp>
        </p:grpSp>
        <p:grpSp>
          <p:nvGrpSpPr>
            <p:cNvPr id="5172" name="Group 280">
              <a:extLst>
                <a:ext uri="{FF2B5EF4-FFF2-40B4-BE49-F238E27FC236}">
                  <a16:creationId xmlns:a16="http://schemas.microsoft.com/office/drawing/2014/main" id="{FB5264EA-18E0-94EA-8AA3-22D81ED6EAA6}"/>
                </a:ext>
              </a:extLst>
            </p:cNvPr>
            <p:cNvGrpSpPr>
              <a:grpSpLocks/>
            </p:cNvGrpSpPr>
            <p:nvPr/>
          </p:nvGrpSpPr>
          <p:grpSpPr bwMode="auto">
            <a:xfrm>
              <a:off x="2336" y="1162"/>
              <a:ext cx="227" cy="231"/>
              <a:chOff x="2336" y="1162"/>
              <a:chExt cx="227" cy="231"/>
            </a:xfrm>
          </p:grpSpPr>
          <p:sp>
            <p:nvSpPr>
              <p:cNvPr id="5183" name="Oval 269">
                <a:extLst>
                  <a:ext uri="{FF2B5EF4-FFF2-40B4-BE49-F238E27FC236}">
                    <a16:creationId xmlns:a16="http://schemas.microsoft.com/office/drawing/2014/main" id="{0FF889CF-0CD2-E150-8461-90A52359EDC4}"/>
                  </a:ext>
                </a:extLst>
              </p:cNvPr>
              <p:cNvSpPr>
                <a:spLocks noChangeArrowheads="1"/>
              </p:cNvSpPr>
              <p:nvPr/>
            </p:nvSpPr>
            <p:spPr bwMode="auto">
              <a:xfrm>
                <a:off x="2336" y="1162"/>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84" name="Text Box 270">
                <a:extLst>
                  <a:ext uri="{FF2B5EF4-FFF2-40B4-BE49-F238E27FC236}">
                    <a16:creationId xmlns:a16="http://schemas.microsoft.com/office/drawing/2014/main" id="{079D5E79-8293-61FC-0049-585B6A8B5255}"/>
                  </a:ext>
                </a:extLst>
              </p:cNvPr>
              <p:cNvSpPr txBox="1">
                <a:spLocks noChangeArrowheads="1"/>
              </p:cNvSpPr>
              <p:nvPr/>
            </p:nvSpPr>
            <p:spPr bwMode="auto">
              <a:xfrm>
                <a:off x="2336" y="1162"/>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3</a:t>
                </a:r>
              </a:p>
            </p:txBody>
          </p:sp>
        </p:grpSp>
        <p:grpSp>
          <p:nvGrpSpPr>
            <p:cNvPr id="5173" name="Group 278">
              <a:extLst>
                <a:ext uri="{FF2B5EF4-FFF2-40B4-BE49-F238E27FC236}">
                  <a16:creationId xmlns:a16="http://schemas.microsoft.com/office/drawing/2014/main" id="{79B723D0-3E56-2103-2EEA-608944F91361}"/>
                </a:ext>
              </a:extLst>
            </p:cNvPr>
            <p:cNvGrpSpPr>
              <a:grpSpLocks/>
            </p:cNvGrpSpPr>
            <p:nvPr/>
          </p:nvGrpSpPr>
          <p:grpSpPr bwMode="auto">
            <a:xfrm>
              <a:off x="4649" y="572"/>
              <a:ext cx="227" cy="231"/>
              <a:chOff x="4649" y="572"/>
              <a:chExt cx="227" cy="231"/>
            </a:xfrm>
          </p:grpSpPr>
          <p:sp>
            <p:nvSpPr>
              <p:cNvPr id="5181" name="Oval 272">
                <a:extLst>
                  <a:ext uri="{FF2B5EF4-FFF2-40B4-BE49-F238E27FC236}">
                    <a16:creationId xmlns:a16="http://schemas.microsoft.com/office/drawing/2014/main" id="{D6B0A935-2999-4738-8AF0-9322A086C1AE}"/>
                  </a:ext>
                </a:extLst>
              </p:cNvPr>
              <p:cNvSpPr>
                <a:spLocks noChangeArrowheads="1"/>
              </p:cNvSpPr>
              <p:nvPr/>
            </p:nvSpPr>
            <p:spPr bwMode="auto">
              <a:xfrm>
                <a:off x="4649" y="572"/>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82" name="Text Box 273">
                <a:extLst>
                  <a:ext uri="{FF2B5EF4-FFF2-40B4-BE49-F238E27FC236}">
                    <a16:creationId xmlns:a16="http://schemas.microsoft.com/office/drawing/2014/main" id="{7EA8BE99-B31F-B66A-2A69-3E2D9CA3B4FA}"/>
                  </a:ext>
                </a:extLst>
              </p:cNvPr>
              <p:cNvSpPr txBox="1">
                <a:spLocks noChangeArrowheads="1"/>
              </p:cNvSpPr>
              <p:nvPr/>
            </p:nvSpPr>
            <p:spPr bwMode="auto">
              <a:xfrm>
                <a:off x="4649" y="572"/>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2</a:t>
                </a:r>
              </a:p>
            </p:txBody>
          </p:sp>
        </p:grpSp>
        <p:sp>
          <p:nvSpPr>
            <p:cNvPr id="5174" name="Line 277">
              <a:extLst>
                <a:ext uri="{FF2B5EF4-FFF2-40B4-BE49-F238E27FC236}">
                  <a16:creationId xmlns:a16="http://schemas.microsoft.com/office/drawing/2014/main" id="{82ECD967-2116-AA37-B34F-26635CB181A1}"/>
                </a:ext>
              </a:extLst>
            </p:cNvPr>
            <p:cNvSpPr>
              <a:spLocks noChangeShapeType="1"/>
            </p:cNvSpPr>
            <p:nvPr/>
          </p:nvSpPr>
          <p:spPr bwMode="auto">
            <a:xfrm>
              <a:off x="3424" y="709"/>
              <a:ext cx="182" cy="22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175" name="Line 279">
              <a:extLst>
                <a:ext uri="{FF2B5EF4-FFF2-40B4-BE49-F238E27FC236}">
                  <a16:creationId xmlns:a16="http://schemas.microsoft.com/office/drawing/2014/main" id="{C202E4B2-7540-D16E-7092-D78D9950616B}"/>
                </a:ext>
              </a:extLst>
            </p:cNvPr>
            <p:cNvSpPr>
              <a:spLocks noChangeShapeType="1"/>
            </p:cNvSpPr>
            <p:nvPr/>
          </p:nvSpPr>
          <p:spPr bwMode="auto">
            <a:xfrm flipH="1">
              <a:off x="4241" y="663"/>
              <a:ext cx="408"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176" name="Line 281">
              <a:extLst>
                <a:ext uri="{FF2B5EF4-FFF2-40B4-BE49-F238E27FC236}">
                  <a16:creationId xmlns:a16="http://schemas.microsoft.com/office/drawing/2014/main" id="{FFB1B779-37DF-074D-1DD6-099F34F8A9DF}"/>
                </a:ext>
              </a:extLst>
            </p:cNvPr>
            <p:cNvSpPr>
              <a:spLocks noChangeShapeType="1"/>
            </p:cNvSpPr>
            <p:nvPr/>
          </p:nvSpPr>
          <p:spPr bwMode="auto">
            <a:xfrm>
              <a:off x="2562" y="1298"/>
              <a:ext cx="318"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177" name="Line 282">
              <a:extLst>
                <a:ext uri="{FF2B5EF4-FFF2-40B4-BE49-F238E27FC236}">
                  <a16:creationId xmlns:a16="http://schemas.microsoft.com/office/drawing/2014/main" id="{0DDA71D9-B7D1-81DC-B5F7-396FF51A2E0F}"/>
                </a:ext>
              </a:extLst>
            </p:cNvPr>
            <p:cNvSpPr>
              <a:spLocks noChangeShapeType="1"/>
            </p:cNvSpPr>
            <p:nvPr/>
          </p:nvSpPr>
          <p:spPr bwMode="auto">
            <a:xfrm flipH="1" flipV="1">
              <a:off x="4105" y="1570"/>
              <a:ext cx="453"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178" name="Line 286">
              <a:extLst>
                <a:ext uri="{FF2B5EF4-FFF2-40B4-BE49-F238E27FC236}">
                  <a16:creationId xmlns:a16="http://schemas.microsoft.com/office/drawing/2014/main" id="{79AC9C90-D61D-8D50-1ED7-2611CE5C7AB5}"/>
                </a:ext>
              </a:extLst>
            </p:cNvPr>
            <p:cNvSpPr>
              <a:spLocks noChangeShapeType="1"/>
            </p:cNvSpPr>
            <p:nvPr/>
          </p:nvSpPr>
          <p:spPr bwMode="auto">
            <a:xfrm flipV="1">
              <a:off x="1020" y="1797"/>
              <a:ext cx="318"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179" name="Line 288">
              <a:extLst>
                <a:ext uri="{FF2B5EF4-FFF2-40B4-BE49-F238E27FC236}">
                  <a16:creationId xmlns:a16="http://schemas.microsoft.com/office/drawing/2014/main" id="{83AA8671-758B-475B-4D23-F62363AED620}"/>
                </a:ext>
              </a:extLst>
            </p:cNvPr>
            <p:cNvSpPr>
              <a:spLocks noChangeShapeType="1"/>
            </p:cNvSpPr>
            <p:nvPr/>
          </p:nvSpPr>
          <p:spPr bwMode="auto">
            <a:xfrm flipV="1">
              <a:off x="2336" y="1887"/>
              <a:ext cx="363" cy="27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180" name="Line 289">
              <a:extLst>
                <a:ext uri="{FF2B5EF4-FFF2-40B4-BE49-F238E27FC236}">
                  <a16:creationId xmlns:a16="http://schemas.microsoft.com/office/drawing/2014/main" id="{D37462E7-B20C-D9E1-6684-4470346BA420}"/>
                </a:ext>
              </a:extLst>
            </p:cNvPr>
            <p:cNvSpPr>
              <a:spLocks noChangeShapeType="1"/>
            </p:cNvSpPr>
            <p:nvPr/>
          </p:nvSpPr>
          <p:spPr bwMode="auto">
            <a:xfrm flipH="1">
              <a:off x="2653" y="2247"/>
              <a:ext cx="136"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5124" name="Group 291">
            <a:extLst>
              <a:ext uri="{FF2B5EF4-FFF2-40B4-BE49-F238E27FC236}">
                <a16:creationId xmlns:a16="http://schemas.microsoft.com/office/drawing/2014/main" id="{2D9BAF18-FBC8-3311-2AA8-3FDE3A5A2789}"/>
              </a:ext>
            </a:extLst>
          </p:cNvPr>
          <p:cNvGrpSpPr>
            <a:grpSpLocks/>
          </p:cNvGrpSpPr>
          <p:nvPr/>
        </p:nvGrpSpPr>
        <p:grpSpPr bwMode="auto">
          <a:xfrm>
            <a:off x="396875" y="4724400"/>
            <a:ext cx="2520950" cy="366713"/>
            <a:chOff x="204" y="2704"/>
            <a:chExt cx="1588" cy="231"/>
          </a:xfrm>
        </p:grpSpPr>
        <p:sp>
          <p:nvSpPr>
            <p:cNvPr id="5162" name="Rectangle 292">
              <a:extLst>
                <a:ext uri="{FF2B5EF4-FFF2-40B4-BE49-F238E27FC236}">
                  <a16:creationId xmlns:a16="http://schemas.microsoft.com/office/drawing/2014/main" id="{A646467D-6DB1-2EC1-7B0F-8879279FD625}"/>
                </a:ext>
              </a:extLst>
            </p:cNvPr>
            <p:cNvSpPr>
              <a:spLocks noChangeArrowheads="1"/>
            </p:cNvSpPr>
            <p:nvPr/>
          </p:nvSpPr>
          <p:spPr bwMode="auto">
            <a:xfrm>
              <a:off x="521" y="2704"/>
              <a:ext cx="1271" cy="227"/>
            </a:xfrm>
            <a:prstGeom prst="rect">
              <a:avLst/>
            </a:prstGeom>
            <a:noFill/>
            <a:ln w="19050">
              <a:solidFill>
                <a:srgbClr val="54AF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5163" name="Group 293">
              <a:extLst>
                <a:ext uri="{FF2B5EF4-FFF2-40B4-BE49-F238E27FC236}">
                  <a16:creationId xmlns:a16="http://schemas.microsoft.com/office/drawing/2014/main" id="{B0C70E99-4BA2-1CD2-AA1D-AF8AFB07AE98}"/>
                </a:ext>
              </a:extLst>
            </p:cNvPr>
            <p:cNvGrpSpPr>
              <a:grpSpLocks/>
            </p:cNvGrpSpPr>
            <p:nvPr/>
          </p:nvGrpSpPr>
          <p:grpSpPr bwMode="auto">
            <a:xfrm>
              <a:off x="204" y="2704"/>
              <a:ext cx="227" cy="231"/>
              <a:chOff x="204" y="2704"/>
              <a:chExt cx="227" cy="231"/>
            </a:xfrm>
          </p:grpSpPr>
          <p:sp>
            <p:nvSpPr>
              <p:cNvPr id="5164" name="Oval 294">
                <a:extLst>
                  <a:ext uri="{FF2B5EF4-FFF2-40B4-BE49-F238E27FC236}">
                    <a16:creationId xmlns:a16="http://schemas.microsoft.com/office/drawing/2014/main" id="{79F61C33-E5EB-E945-E863-09527A401722}"/>
                  </a:ext>
                </a:extLst>
              </p:cNvPr>
              <p:cNvSpPr>
                <a:spLocks noChangeArrowheads="1"/>
              </p:cNvSpPr>
              <p:nvPr/>
            </p:nvSpPr>
            <p:spPr bwMode="auto">
              <a:xfrm>
                <a:off x="204"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65" name="Text Box 295">
                <a:extLst>
                  <a:ext uri="{FF2B5EF4-FFF2-40B4-BE49-F238E27FC236}">
                    <a16:creationId xmlns:a16="http://schemas.microsoft.com/office/drawing/2014/main" id="{A6AE8232-5604-59F6-3FCD-524FB6C7F9E8}"/>
                  </a:ext>
                </a:extLst>
              </p:cNvPr>
              <p:cNvSpPr txBox="1">
                <a:spLocks noChangeArrowheads="1"/>
              </p:cNvSpPr>
              <p:nvPr/>
            </p:nvSpPr>
            <p:spPr bwMode="auto">
              <a:xfrm>
                <a:off x="204"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1</a:t>
                </a:r>
              </a:p>
            </p:txBody>
          </p:sp>
        </p:grpSp>
      </p:grpSp>
      <p:sp>
        <p:nvSpPr>
          <p:cNvPr id="117032" name="Text Box 296">
            <a:extLst>
              <a:ext uri="{FF2B5EF4-FFF2-40B4-BE49-F238E27FC236}">
                <a16:creationId xmlns:a16="http://schemas.microsoft.com/office/drawing/2014/main" id="{0D491962-940D-B7FD-B5FE-148D2C41CB14}"/>
              </a:ext>
            </a:extLst>
          </p:cNvPr>
          <p:cNvSpPr txBox="1">
            <a:spLocks noChangeArrowheads="1"/>
          </p:cNvSpPr>
          <p:nvPr/>
        </p:nvSpPr>
        <p:spPr bwMode="auto">
          <a:xfrm>
            <a:off x="900113" y="4724400"/>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Böhmische Masse</a:t>
            </a:r>
          </a:p>
        </p:txBody>
      </p:sp>
      <p:grpSp>
        <p:nvGrpSpPr>
          <p:cNvPr id="5126" name="Group 297">
            <a:extLst>
              <a:ext uri="{FF2B5EF4-FFF2-40B4-BE49-F238E27FC236}">
                <a16:creationId xmlns:a16="http://schemas.microsoft.com/office/drawing/2014/main" id="{43D86299-3AA5-BBAE-50AC-65EAFF1770CB}"/>
              </a:ext>
            </a:extLst>
          </p:cNvPr>
          <p:cNvGrpSpPr>
            <a:grpSpLocks/>
          </p:cNvGrpSpPr>
          <p:nvPr/>
        </p:nvGrpSpPr>
        <p:grpSpPr bwMode="auto">
          <a:xfrm>
            <a:off x="396875" y="5300663"/>
            <a:ext cx="2520950" cy="366712"/>
            <a:chOff x="204" y="2704"/>
            <a:chExt cx="1588" cy="231"/>
          </a:xfrm>
        </p:grpSpPr>
        <p:sp>
          <p:nvSpPr>
            <p:cNvPr id="5158" name="Rectangle 298">
              <a:extLst>
                <a:ext uri="{FF2B5EF4-FFF2-40B4-BE49-F238E27FC236}">
                  <a16:creationId xmlns:a16="http://schemas.microsoft.com/office/drawing/2014/main" id="{7284346B-BB56-64FF-05D1-6DB6B562200F}"/>
                </a:ext>
              </a:extLst>
            </p:cNvPr>
            <p:cNvSpPr>
              <a:spLocks noChangeArrowheads="1"/>
            </p:cNvSpPr>
            <p:nvPr/>
          </p:nvSpPr>
          <p:spPr bwMode="auto">
            <a:xfrm>
              <a:off x="521" y="2704"/>
              <a:ext cx="1271" cy="227"/>
            </a:xfrm>
            <a:prstGeom prst="rect">
              <a:avLst/>
            </a:prstGeom>
            <a:noFill/>
            <a:ln w="19050">
              <a:solidFill>
                <a:srgbClr val="54AF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5159" name="Group 299">
              <a:extLst>
                <a:ext uri="{FF2B5EF4-FFF2-40B4-BE49-F238E27FC236}">
                  <a16:creationId xmlns:a16="http://schemas.microsoft.com/office/drawing/2014/main" id="{87D74AD3-5E2A-C1EB-794B-52E38F495446}"/>
                </a:ext>
              </a:extLst>
            </p:cNvPr>
            <p:cNvGrpSpPr>
              <a:grpSpLocks/>
            </p:cNvGrpSpPr>
            <p:nvPr/>
          </p:nvGrpSpPr>
          <p:grpSpPr bwMode="auto">
            <a:xfrm>
              <a:off x="204" y="2704"/>
              <a:ext cx="227" cy="231"/>
              <a:chOff x="204" y="2704"/>
              <a:chExt cx="227" cy="231"/>
            </a:xfrm>
          </p:grpSpPr>
          <p:sp>
            <p:nvSpPr>
              <p:cNvPr id="5160" name="Oval 300">
                <a:extLst>
                  <a:ext uri="{FF2B5EF4-FFF2-40B4-BE49-F238E27FC236}">
                    <a16:creationId xmlns:a16="http://schemas.microsoft.com/office/drawing/2014/main" id="{789BE702-6B6A-295A-973E-D6B8F73E9C2A}"/>
                  </a:ext>
                </a:extLst>
              </p:cNvPr>
              <p:cNvSpPr>
                <a:spLocks noChangeArrowheads="1"/>
              </p:cNvSpPr>
              <p:nvPr/>
            </p:nvSpPr>
            <p:spPr bwMode="auto">
              <a:xfrm>
                <a:off x="204"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61" name="Text Box 301">
                <a:extLst>
                  <a:ext uri="{FF2B5EF4-FFF2-40B4-BE49-F238E27FC236}">
                    <a16:creationId xmlns:a16="http://schemas.microsoft.com/office/drawing/2014/main" id="{4905A9D2-46CF-537C-0F8F-53705F9B11DC}"/>
                  </a:ext>
                </a:extLst>
              </p:cNvPr>
              <p:cNvSpPr txBox="1">
                <a:spLocks noChangeArrowheads="1"/>
              </p:cNvSpPr>
              <p:nvPr/>
            </p:nvSpPr>
            <p:spPr bwMode="auto">
              <a:xfrm>
                <a:off x="204"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2</a:t>
                </a:r>
              </a:p>
            </p:txBody>
          </p:sp>
        </p:grpSp>
      </p:grpSp>
      <p:sp>
        <p:nvSpPr>
          <p:cNvPr id="117038" name="Text Box 302">
            <a:extLst>
              <a:ext uri="{FF2B5EF4-FFF2-40B4-BE49-F238E27FC236}">
                <a16:creationId xmlns:a16="http://schemas.microsoft.com/office/drawing/2014/main" id="{5BA717F2-D8F6-BE44-4E6A-6D58BC50485A}"/>
              </a:ext>
            </a:extLst>
          </p:cNvPr>
          <p:cNvSpPr txBox="1">
            <a:spLocks noChangeArrowheads="1"/>
          </p:cNvSpPr>
          <p:nvPr/>
        </p:nvSpPr>
        <p:spPr bwMode="auto">
          <a:xfrm>
            <a:off x="900113" y="5300663"/>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Molassezone</a:t>
            </a:r>
          </a:p>
        </p:txBody>
      </p:sp>
      <p:grpSp>
        <p:nvGrpSpPr>
          <p:cNvPr id="5128" name="Group 303">
            <a:extLst>
              <a:ext uri="{FF2B5EF4-FFF2-40B4-BE49-F238E27FC236}">
                <a16:creationId xmlns:a16="http://schemas.microsoft.com/office/drawing/2014/main" id="{13A68417-84FA-D5CB-E735-C4A79D84170E}"/>
              </a:ext>
            </a:extLst>
          </p:cNvPr>
          <p:cNvGrpSpPr>
            <a:grpSpLocks/>
          </p:cNvGrpSpPr>
          <p:nvPr/>
        </p:nvGrpSpPr>
        <p:grpSpPr bwMode="auto">
          <a:xfrm>
            <a:off x="396875" y="5876925"/>
            <a:ext cx="2520950" cy="366713"/>
            <a:chOff x="204" y="2704"/>
            <a:chExt cx="1588" cy="231"/>
          </a:xfrm>
        </p:grpSpPr>
        <p:sp>
          <p:nvSpPr>
            <p:cNvPr id="5154" name="Rectangle 304">
              <a:extLst>
                <a:ext uri="{FF2B5EF4-FFF2-40B4-BE49-F238E27FC236}">
                  <a16:creationId xmlns:a16="http://schemas.microsoft.com/office/drawing/2014/main" id="{2640FA2F-E28F-695A-6C32-3AD368F55569}"/>
                </a:ext>
              </a:extLst>
            </p:cNvPr>
            <p:cNvSpPr>
              <a:spLocks noChangeArrowheads="1"/>
            </p:cNvSpPr>
            <p:nvPr/>
          </p:nvSpPr>
          <p:spPr bwMode="auto">
            <a:xfrm>
              <a:off x="521" y="2704"/>
              <a:ext cx="1271" cy="227"/>
            </a:xfrm>
            <a:prstGeom prst="rect">
              <a:avLst/>
            </a:prstGeom>
            <a:noFill/>
            <a:ln w="19050">
              <a:solidFill>
                <a:srgbClr val="54AF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5155" name="Group 305">
              <a:extLst>
                <a:ext uri="{FF2B5EF4-FFF2-40B4-BE49-F238E27FC236}">
                  <a16:creationId xmlns:a16="http://schemas.microsoft.com/office/drawing/2014/main" id="{DD740898-A2EA-2771-B926-FC7DFA7EF7DD}"/>
                </a:ext>
              </a:extLst>
            </p:cNvPr>
            <p:cNvGrpSpPr>
              <a:grpSpLocks/>
            </p:cNvGrpSpPr>
            <p:nvPr/>
          </p:nvGrpSpPr>
          <p:grpSpPr bwMode="auto">
            <a:xfrm>
              <a:off x="204" y="2704"/>
              <a:ext cx="227" cy="231"/>
              <a:chOff x="204" y="2704"/>
              <a:chExt cx="227" cy="231"/>
            </a:xfrm>
          </p:grpSpPr>
          <p:sp>
            <p:nvSpPr>
              <p:cNvPr id="5156" name="Oval 306">
                <a:extLst>
                  <a:ext uri="{FF2B5EF4-FFF2-40B4-BE49-F238E27FC236}">
                    <a16:creationId xmlns:a16="http://schemas.microsoft.com/office/drawing/2014/main" id="{4FA1D814-1E80-5A24-4DE3-A8DF1AC0AC81}"/>
                  </a:ext>
                </a:extLst>
              </p:cNvPr>
              <p:cNvSpPr>
                <a:spLocks noChangeArrowheads="1"/>
              </p:cNvSpPr>
              <p:nvPr/>
            </p:nvSpPr>
            <p:spPr bwMode="auto">
              <a:xfrm>
                <a:off x="204"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57" name="Text Box 307">
                <a:extLst>
                  <a:ext uri="{FF2B5EF4-FFF2-40B4-BE49-F238E27FC236}">
                    <a16:creationId xmlns:a16="http://schemas.microsoft.com/office/drawing/2014/main" id="{AD3BFE46-2A74-9ED8-36A1-B81D92F51656}"/>
                  </a:ext>
                </a:extLst>
              </p:cNvPr>
              <p:cNvSpPr txBox="1">
                <a:spLocks noChangeArrowheads="1"/>
              </p:cNvSpPr>
              <p:nvPr/>
            </p:nvSpPr>
            <p:spPr bwMode="auto">
              <a:xfrm>
                <a:off x="204"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3</a:t>
                </a:r>
              </a:p>
            </p:txBody>
          </p:sp>
        </p:grpSp>
      </p:grpSp>
      <p:sp>
        <p:nvSpPr>
          <p:cNvPr id="117044" name="Text Box 308">
            <a:extLst>
              <a:ext uri="{FF2B5EF4-FFF2-40B4-BE49-F238E27FC236}">
                <a16:creationId xmlns:a16="http://schemas.microsoft.com/office/drawing/2014/main" id="{9C2875D3-CB99-9202-85B4-E1CBC9F19FDF}"/>
              </a:ext>
            </a:extLst>
          </p:cNvPr>
          <p:cNvSpPr txBox="1">
            <a:spLocks noChangeArrowheads="1"/>
          </p:cNvSpPr>
          <p:nvPr/>
        </p:nvSpPr>
        <p:spPr bwMode="auto">
          <a:xfrm>
            <a:off x="900113" y="5876925"/>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Flyschzone</a:t>
            </a:r>
          </a:p>
        </p:txBody>
      </p:sp>
      <p:grpSp>
        <p:nvGrpSpPr>
          <p:cNvPr id="5130" name="Group 309">
            <a:extLst>
              <a:ext uri="{FF2B5EF4-FFF2-40B4-BE49-F238E27FC236}">
                <a16:creationId xmlns:a16="http://schemas.microsoft.com/office/drawing/2014/main" id="{E192DC2C-02DB-AA6C-9567-874530B19820}"/>
              </a:ext>
            </a:extLst>
          </p:cNvPr>
          <p:cNvGrpSpPr>
            <a:grpSpLocks/>
          </p:cNvGrpSpPr>
          <p:nvPr/>
        </p:nvGrpSpPr>
        <p:grpSpPr bwMode="auto">
          <a:xfrm>
            <a:off x="3205163" y="4724400"/>
            <a:ext cx="2520950" cy="366713"/>
            <a:chOff x="204" y="2704"/>
            <a:chExt cx="1588" cy="231"/>
          </a:xfrm>
        </p:grpSpPr>
        <p:sp>
          <p:nvSpPr>
            <p:cNvPr id="5150" name="Rectangle 310">
              <a:extLst>
                <a:ext uri="{FF2B5EF4-FFF2-40B4-BE49-F238E27FC236}">
                  <a16:creationId xmlns:a16="http://schemas.microsoft.com/office/drawing/2014/main" id="{9F8D4BAB-009C-EF5D-1D5C-A2AECB1EAA2C}"/>
                </a:ext>
              </a:extLst>
            </p:cNvPr>
            <p:cNvSpPr>
              <a:spLocks noChangeArrowheads="1"/>
            </p:cNvSpPr>
            <p:nvPr/>
          </p:nvSpPr>
          <p:spPr bwMode="auto">
            <a:xfrm>
              <a:off x="521" y="2704"/>
              <a:ext cx="1271" cy="227"/>
            </a:xfrm>
            <a:prstGeom prst="rect">
              <a:avLst/>
            </a:prstGeom>
            <a:noFill/>
            <a:ln w="19050">
              <a:solidFill>
                <a:srgbClr val="54AF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5151" name="Group 311">
              <a:extLst>
                <a:ext uri="{FF2B5EF4-FFF2-40B4-BE49-F238E27FC236}">
                  <a16:creationId xmlns:a16="http://schemas.microsoft.com/office/drawing/2014/main" id="{A9037078-3207-ED46-30A0-5A51EA1AD7F0}"/>
                </a:ext>
              </a:extLst>
            </p:cNvPr>
            <p:cNvGrpSpPr>
              <a:grpSpLocks/>
            </p:cNvGrpSpPr>
            <p:nvPr/>
          </p:nvGrpSpPr>
          <p:grpSpPr bwMode="auto">
            <a:xfrm>
              <a:off x="204" y="2704"/>
              <a:ext cx="227" cy="231"/>
              <a:chOff x="204" y="2704"/>
              <a:chExt cx="227" cy="231"/>
            </a:xfrm>
          </p:grpSpPr>
          <p:sp>
            <p:nvSpPr>
              <p:cNvPr id="5152" name="Oval 312">
                <a:extLst>
                  <a:ext uri="{FF2B5EF4-FFF2-40B4-BE49-F238E27FC236}">
                    <a16:creationId xmlns:a16="http://schemas.microsoft.com/office/drawing/2014/main" id="{41BCA6FB-C824-C17C-BF77-891F9E5733B8}"/>
                  </a:ext>
                </a:extLst>
              </p:cNvPr>
              <p:cNvSpPr>
                <a:spLocks noChangeArrowheads="1"/>
              </p:cNvSpPr>
              <p:nvPr/>
            </p:nvSpPr>
            <p:spPr bwMode="auto">
              <a:xfrm>
                <a:off x="204"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53" name="Text Box 313">
                <a:extLst>
                  <a:ext uri="{FF2B5EF4-FFF2-40B4-BE49-F238E27FC236}">
                    <a16:creationId xmlns:a16="http://schemas.microsoft.com/office/drawing/2014/main" id="{525A3C18-70EE-8BD4-7063-E4646E957E33}"/>
                  </a:ext>
                </a:extLst>
              </p:cNvPr>
              <p:cNvSpPr txBox="1">
                <a:spLocks noChangeArrowheads="1"/>
              </p:cNvSpPr>
              <p:nvPr/>
            </p:nvSpPr>
            <p:spPr bwMode="auto">
              <a:xfrm>
                <a:off x="204"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4</a:t>
                </a:r>
              </a:p>
            </p:txBody>
          </p:sp>
        </p:grpSp>
      </p:grpSp>
      <p:sp>
        <p:nvSpPr>
          <p:cNvPr id="117050" name="Text Box 314">
            <a:extLst>
              <a:ext uri="{FF2B5EF4-FFF2-40B4-BE49-F238E27FC236}">
                <a16:creationId xmlns:a16="http://schemas.microsoft.com/office/drawing/2014/main" id="{E675BA2D-49C6-0AAC-4203-1B4AAFCC7C6A}"/>
              </a:ext>
            </a:extLst>
          </p:cNvPr>
          <p:cNvSpPr txBox="1">
            <a:spLocks noChangeArrowheads="1"/>
          </p:cNvSpPr>
          <p:nvPr/>
        </p:nvSpPr>
        <p:spPr bwMode="auto">
          <a:xfrm>
            <a:off x="3708400" y="4724400"/>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Zentralalpen</a:t>
            </a:r>
          </a:p>
        </p:txBody>
      </p:sp>
      <p:grpSp>
        <p:nvGrpSpPr>
          <p:cNvPr id="5132" name="Group 335">
            <a:extLst>
              <a:ext uri="{FF2B5EF4-FFF2-40B4-BE49-F238E27FC236}">
                <a16:creationId xmlns:a16="http://schemas.microsoft.com/office/drawing/2014/main" id="{76B83136-9343-AB9B-361E-95FE68014C2F}"/>
              </a:ext>
            </a:extLst>
          </p:cNvPr>
          <p:cNvGrpSpPr>
            <a:grpSpLocks/>
          </p:cNvGrpSpPr>
          <p:nvPr/>
        </p:nvGrpSpPr>
        <p:grpSpPr bwMode="auto">
          <a:xfrm>
            <a:off x="3205163" y="5300663"/>
            <a:ext cx="4462462" cy="366712"/>
            <a:chOff x="2019" y="3339"/>
            <a:chExt cx="2811" cy="231"/>
          </a:xfrm>
        </p:grpSpPr>
        <p:sp>
          <p:nvSpPr>
            <p:cNvPr id="5146" name="Rectangle 316">
              <a:extLst>
                <a:ext uri="{FF2B5EF4-FFF2-40B4-BE49-F238E27FC236}">
                  <a16:creationId xmlns:a16="http://schemas.microsoft.com/office/drawing/2014/main" id="{78D1EB72-308A-24D0-D72D-665BAC024587}"/>
                </a:ext>
              </a:extLst>
            </p:cNvPr>
            <p:cNvSpPr>
              <a:spLocks noChangeArrowheads="1"/>
            </p:cNvSpPr>
            <p:nvPr/>
          </p:nvSpPr>
          <p:spPr bwMode="auto">
            <a:xfrm>
              <a:off x="2336" y="3339"/>
              <a:ext cx="2494" cy="227"/>
            </a:xfrm>
            <a:prstGeom prst="rect">
              <a:avLst/>
            </a:prstGeom>
            <a:noFill/>
            <a:ln w="19050">
              <a:solidFill>
                <a:srgbClr val="54AF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5147" name="Group 317">
              <a:extLst>
                <a:ext uri="{FF2B5EF4-FFF2-40B4-BE49-F238E27FC236}">
                  <a16:creationId xmlns:a16="http://schemas.microsoft.com/office/drawing/2014/main" id="{2EFF639A-F766-FB88-1C59-883708AEC5EE}"/>
                </a:ext>
              </a:extLst>
            </p:cNvPr>
            <p:cNvGrpSpPr>
              <a:grpSpLocks/>
            </p:cNvGrpSpPr>
            <p:nvPr/>
          </p:nvGrpSpPr>
          <p:grpSpPr bwMode="auto">
            <a:xfrm>
              <a:off x="2019" y="3339"/>
              <a:ext cx="227" cy="231"/>
              <a:chOff x="204" y="2704"/>
              <a:chExt cx="227" cy="231"/>
            </a:xfrm>
          </p:grpSpPr>
          <p:sp>
            <p:nvSpPr>
              <p:cNvPr id="5148" name="Oval 318">
                <a:extLst>
                  <a:ext uri="{FF2B5EF4-FFF2-40B4-BE49-F238E27FC236}">
                    <a16:creationId xmlns:a16="http://schemas.microsoft.com/office/drawing/2014/main" id="{06EECCEB-0BFF-2A82-4DFF-073DD195D16C}"/>
                  </a:ext>
                </a:extLst>
              </p:cNvPr>
              <p:cNvSpPr>
                <a:spLocks noChangeArrowheads="1"/>
              </p:cNvSpPr>
              <p:nvPr/>
            </p:nvSpPr>
            <p:spPr bwMode="auto">
              <a:xfrm>
                <a:off x="204"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49" name="Text Box 319">
                <a:extLst>
                  <a:ext uri="{FF2B5EF4-FFF2-40B4-BE49-F238E27FC236}">
                    <a16:creationId xmlns:a16="http://schemas.microsoft.com/office/drawing/2014/main" id="{1D537065-97D4-BE91-4CD6-CC7153D1C8E1}"/>
                  </a:ext>
                </a:extLst>
              </p:cNvPr>
              <p:cNvSpPr txBox="1">
                <a:spLocks noChangeArrowheads="1"/>
              </p:cNvSpPr>
              <p:nvPr/>
            </p:nvSpPr>
            <p:spPr bwMode="auto">
              <a:xfrm>
                <a:off x="204"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5</a:t>
                </a:r>
              </a:p>
            </p:txBody>
          </p:sp>
        </p:grpSp>
      </p:grpSp>
      <p:sp>
        <p:nvSpPr>
          <p:cNvPr id="117056" name="Text Box 320">
            <a:extLst>
              <a:ext uri="{FF2B5EF4-FFF2-40B4-BE49-F238E27FC236}">
                <a16:creationId xmlns:a16="http://schemas.microsoft.com/office/drawing/2014/main" id="{7967DD28-A2B6-3450-3CC0-7F55FFFFEC7D}"/>
              </a:ext>
            </a:extLst>
          </p:cNvPr>
          <p:cNvSpPr txBox="1">
            <a:spLocks noChangeArrowheads="1"/>
          </p:cNvSpPr>
          <p:nvPr/>
        </p:nvSpPr>
        <p:spPr bwMode="auto">
          <a:xfrm>
            <a:off x="3708400" y="5300663"/>
            <a:ext cx="33115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Nördliche und Südliche Kalkalpen</a:t>
            </a:r>
          </a:p>
        </p:txBody>
      </p:sp>
      <p:grpSp>
        <p:nvGrpSpPr>
          <p:cNvPr id="5134" name="Group 334">
            <a:extLst>
              <a:ext uri="{FF2B5EF4-FFF2-40B4-BE49-F238E27FC236}">
                <a16:creationId xmlns:a16="http://schemas.microsoft.com/office/drawing/2014/main" id="{010F9959-6B06-CD26-E160-7DE6C3EFF23B}"/>
              </a:ext>
            </a:extLst>
          </p:cNvPr>
          <p:cNvGrpSpPr>
            <a:grpSpLocks/>
          </p:cNvGrpSpPr>
          <p:nvPr/>
        </p:nvGrpSpPr>
        <p:grpSpPr bwMode="auto">
          <a:xfrm>
            <a:off x="3205163" y="5876925"/>
            <a:ext cx="4462462" cy="366713"/>
            <a:chOff x="2019" y="3702"/>
            <a:chExt cx="2811" cy="231"/>
          </a:xfrm>
        </p:grpSpPr>
        <p:sp>
          <p:nvSpPr>
            <p:cNvPr id="5142" name="Rectangle 322">
              <a:extLst>
                <a:ext uri="{FF2B5EF4-FFF2-40B4-BE49-F238E27FC236}">
                  <a16:creationId xmlns:a16="http://schemas.microsoft.com/office/drawing/2014/main" id="{F0B2826E-D7CF-665D-A733-00B69BA77BA1}"/>
                </a:ext>
              </a:extLst>
            </p:cNvPr>
            <p:cNvSpPr>
              <a:spLocks noChangeArrowheads="1"/>
            </p:cNvSpPr>
            <p:nvPr/>
          </p:nvSpPr>
          <p:spPr bwMode="auto">
            <a:xfrm>
              <a:off x="2336" y="3702"/>
              <a:ext cx="2494" cy="227"/>
            </a:xfrm>
            <a:prstGeom prst="rect">
              <a:avLst/>
            </a:prstGeom>
            <a:noFill/>
            <a:ln w="19050">
              <a:solidFill>
                <a:srgbClr val="54AF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5143" name="Group 323">
              <a:extLst>
                <a:ext uri="{FF2B5EF4-FFF2-40B4-BE49-F238E27FC236}">
                  <a16:creationId xmlns:a16="http://schemas.microsoft.com/office/drawing/2014/main" id="{D151E868-AF89-6995-BFF6-BE9F43C6183A}"/>
                </a:ext>
              </a:extLst>
            </p:cNvPr>
            <p:cNvGrpSpPr>
              <a:grpSpLocks/>
            </p:cNvGrpSpPr>
            <p:nvPr/>
          </p:nvGrpSpPr>
          <p:grpSpPr bwMode="auto">
            <a:xfrm>
              <a:off x="2019" y="3702"/>
              <a:ext cx="227" cy="231"/>
              <a:chOff x="204" y="2704"/>
              <a:chExt cx="227" cy="231"/>
            </a:xfrm>
          </p:grpSpPr>
          <p:sp>
            <p:nvSpPr>
              <p:cNvPr id="5144" name="Oval 324">
                <a:extLst>
                  <a:ext uri="{FF2B5EF4-FFF2-40B4-BE49-F238E27FC236}">
                    <a16:creationId xmlns:a16="http://schemas.microsoft.com/office/drawing/2014/main" id="{7A35225C-4D5E-9A83-94CB-ACB587712D8D}"/>
                  </a:ext>
                </a:extLst>
              </p:cNvPr>
              <p:cNvSpPr>
                <a:spLocks noChangeArrowheads="1"/>
              </p:cNvSpPr>
              <p:nvPr/>
            </p:nvSpPr>
            <p:spPr bwMode="auto">
              <a:xfrm>
                <a:off x="204"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45" name="Text Box 325">
                <a:extLst>
                  <a:ext uri="{FF2B5EF4-FFF2-40B4-BE49-F238E27FC236}">
                    <a16:creationId xmlns:a16="http://schemas.microsoft.com/office/drawing/2014/main" id="{482AC2DA-375F-E586-288E-E0F21002E013}"/>
                  </a:ext>
                </a:extLst>
              </p:cNvPr>
              <p:cNvSpPr txBox="1">
                <a:spLocks noChangeArrowheads="1"/>
              </p:cNvSpPr>
              <p:nvPr/>
            </p:nvSpPr>
            <p:spPr bwMode="auto">
              <a:xfrm>
                <a:off x="204"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6</a:t>
                </a:r>
              </a:p>
            </p:txBody>
          </p:sp>
        </p:grpSp>
      </p:grpSp>
      <p:sp>
        <p:nvSpPr>
          <p:cNvPr id="117062" name="Text Box 326">
            <a:extLst>
              <a:ext uri="{FF2B5EF4-FFF2-40B4-BE49-F238E27FC236}">
                <a16:creationId xmlns:a16="http://schemas.microsoft.com/office/drawing/2014/main" id="{710A2563-3C8C-7DBD-101C-F73534632CC1}"/>
              </a:ext>
            </a:extLst>
          </p:cNvPr>
          <p:cNvSpPr txBox="1">
            <a:spLocks noChangeArrowheads="1"/>
          </p:cNvSpPr>
          <p:nvPr/>
        </p:nvSpPr>
        <p:spPr bwMode="auto">
          <a:xfrm>
            <a:off x="3708400" y="5876925"/>
            <a:ext cx="40322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Nördliche und Südliche Grauwackenzone</a:t>
            </a:r>
          </a:p>
        </p:txBody>
      </p:sp>
      <p:grpSp>
        <p:nvGrpSpPr>
          <p:cNvPr id="5136" name="Group 327">
            <a:extLst>
              <a:ext uri="{FF2B5EF4-FFF2-40B4-BE49-F238E27FC236}">
                <a16:creationId xmlns:a16="http://schemas.microsoft.com/office/drawing/2014/main" id="{7BA0998A-F854-60BC-113D-90ABA439CA6F}"/>
              </a:ext>
            </a:extLst>
          </p:cNvPr>
          <p:cNvGrpSpPr>
            <a:grpSpLocks/>
          </p:cNvGrpSpPr>
          <p:nvPr/>
        </p:nvGrpSpPr>
        <p:grpSpPr bwMode="auto">
          <a:xfrm>
            <a:off x="6156325" y="4724400"/>
            <a:ext cx="2520950" cy="366713"/>
            <a:chOff x="204" y="2704"/>
            <a:chExt cx="1588" cy="231"/>
          </a:xfrm>
        </p:grpSpPr>
        <p:sp>
          <p:nvSpPr>
            <p:cNvPr id="5138" name="Rectangle 328">
              <a:extLst>
                <a:ext uri="{FF2B5EF4-FFF2-40B4-BE49-F238E27FC236}">
                  <a16:creationId xmlns:a16="http://schemas.microsoft.com/office/drawing/2014/main" id="{B70EC10A-AE0B-D71C-B04B-74FB31576971}"/>
                </a:ext>
              </a:extLst>
            </p:cNvPr>
            <p:cNvSpPr>
              <a:spLocks noChangeArrowheads="1"/>
            </p:cNvSpPr>
            <p:nvPr/>
          </p:nvSpPr>
          <p:spPr bwMode="auto">
            <a:xfrm>
              <a:off x="521" y="2704"/>
              <a:ext cx="1271" cy="227"/>
            </a:xfrm>
            <a:prstGeom prst="rect">
              <a:avLst/>
            </a:prstGeom>
            <a:noFill/>
            <a:ln w="19050">
              <a:solidFill>
                <a:srgbClr val="54AF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5139" name="Group 329">
              <a:extLst>
                <a:ext uri="{FF2B5EF4-FFF2-40B4-BE49-F238E27FC236}">
                  <a16:creationId xmlns:a16="http://schemas.microsoft.com/office/drawing/2014/main" id="{0D15E2D1-C92B-4AD6-1C8E-4DA97EDEF675}"/>
                </a:ext>
              </a:extLst>
            </p:cNvPr>
            <p:cNvGrpSpPr>
              <a:grpSpLocks/>
            </p:cNvGrpSpPr>
            <p:nvPr/>
          </p:nvGrpSpPr>
          <p:grpSpPr bwMode="auto">
            <a:xfrm>
              <a:off x="204" y="2704"/>
              <a:ext cx="227" cy="231"/>
              <a:chOff x="204" y="2704"/>
              <a:chExt cx="227" cy="231"/>
            </a:xfrm>
          </p:grpSpPr>
          <p:sp>
            <p:nvSpPr>
              <p:cNvPr id="5140" name="Oval 330">
                <a:extLst>
                  <a:ext uri="{FF2B5EF4-FFF2-40B4-BE49-F238E27FC236}">
                    <a16:creationId xmlns:a16="http://schemas.microsoft.com/office/drawing/2014/main" id="{1D413C64-D8F3-4A88-F967-455F7A46D0AB}"/>
                  </a:ext>
                </a:extLst>
              </p:cNvPr>
              <p:cNvSpPr>
                <a:spLocks noChangeArrowheads="1"/>
              </p:cNvSpPr>
              <p:nvPr/>
            </p:nvSpPr>
            <p:spPr bwMode="auto">
              <a:xfrm>
                <a:off x="204"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41" name="Text Box 331">
                <a:extLst>
                  <a:ext uri="{FF2B5EF4-FFF2-40B4-BE49-F238E27FC236}">
                    <a16:creationId xmlns:a16="http://schemas.microsoft.com/office/drawing/2014/main" id="{8911AC1B-A0B7-3EE6-EB1C-A71CD7584ACB}"/>
                  </a:ext>
                </a:extLst>
              </p:cNvPr>
              <p:cNvSpPr txBox="1">
                <a:spLocks noChangeArrowheads="1"/>
              </p:cNvSpPr>
              <p:nvPr/>
            </p:nvSpPr>
            <p:spPr bwMode="auto">
              <a:xfrm>
                <a:off x="204"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7</a:t>
                </a:r>
              </a:p>
            </p:txBody>
          </p:sp>
        </p:grpSp>
      </p:grpSp>
      <p:sp>
        <p:nvSpPr>
          <p:cNvPr id="117068" name="Text Box 332">
            <a:extLst>
              <a:ext uri="{FF2B5EF4-FFF2-40B4-BE49-F238E27FC236}">
                <a16:creationId xmlns:a16="http://schemas.microsoft.com/office/drawing/2014/main" id="{38F65947-3DD7-C750-8047-867CBC9AF1F2}"/>
              </a:ext>
            </a:extLst>
          </p:cNvPr>
          <p:cNvSpPr txBox="1">
            <a:spLocks noChangeArrowheads="1"/>
          </p:cNvSpPr>
          <p:nvPr/>
        </p:nvSpPr>
        <p:spPr bwMode="auto">
          <a:xfrm>
            <a:off x="6659563" y="4724400"/>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geologische Fenster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703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703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704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7050"/>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7056"/>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7062"/>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70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032" grpId="0"/>
      <p:bldP spid="117038" grpId="0"/>
      <p:bldP spid="117044" grpId="0"/>
      <p:bldP spid="117050" grpId="0"/>
      <p:bldP spid="117056" grpId="0"/>
      <p:bldP spid="117062" grpId="0"/>
      <p:bldP spid="117068"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9ACF3688-C17D-571F-70C7-D2AA73E02899}"/>
              </a:ext>
            </a:extLst>
          </p:cNvPr>
          <p:cNvSpPr>
            <a:spLocks noGrp="1" noChangeArrowheads="1"/>
          </p:cNvSpPr>
          <p:nvPr>
            <p:ph type="title"/>
          </p:nvPr>
        </p:nvSpPr>
        <p:spPr/>
        <p:txBody>
          <a:bodyPr/>
          <a:lstStyle/>
          <a:p>
            <a:r>
              <a:rPr lang="de-DE" altLang="de-DE"/>
              <a:t>Geologische Karte Österreichs</a:t>
            </a:r>
          </a:p>
        </p:txBody>
      </p:sp>
      <p:grpSp>
        <p:nvGrpSpPr>
          <p:cNvPr id="6147" name="Group 76">
            <a:extLst>
              <a:ext uri="{FF2B5EF4-FFF2-40B4-BE49-F238E27FC236}">
                <a16:creationId xmlns:a16="http://schemas.microsoft.com/office/drawing/2014/main" id="{8ADE4C0D-35E9-4DFD-A3E6-B3457308A0A9}"/>
              </a:ext>
            </a:extLst>
          </p:cNvPr>
          <p:cNvGrpSpPr>
            <a:grpSpLocks/>
          </p:cNvGrpSpPr>
          <p:nvPr/>
        </p:nvGrpSpPr>
        <p:grpSpPr bwMode="auto">
          <a:xfrm>
            <a:off x="396875" y="901700"/>
            <a:ext cx="8280400" cy="5341938"/>
            <a:chOff x="250" y="568"/>
            <a:chExt cx="5216" cy="3365"/>
          </a:xfrm>
        </p:grpSpPr>
        <p:grpSp>
          <p:nvGrpSpPr>
            <p:cNvPr id="6148" name="Group 75">
              <a:extLst>
                <a:ext uri="{FF2B5EF4-FFF2-40B4-BE49-F238E27FC236}">
                  <a16:creationId xmlns:a16="http://schemas.microsoft.com/office/drawing/2014/main" id="{4FC265B3-9F07-35E6-148A-418A3E64D19E}"/>
                </a:ext>
              </a:extLst>
            </p:cNvPr>
            <p:cNvGrpSpPr>
              <a:grpSpLocks/>
            </p:cNvGrpSpPr>
            <p:nvPr/>
          </p:nvGrpSpPr>
          <p:grpSpPr bwMode="auto">
            <a:xfrm>
              <a:off x="793" y="568"/>
              <a:ext cx="4083" cy="2046"/>
              <a:chOff x="793" y="568"/>
              <a:chExt cx="4083" cy="2046"/>
            </a:xfrm>
          </p:grpSpPr>
          <p:pic>
            <p:nvPicPr>
              <p:cNvPr id="6192" name="Picture 3" descr="geolog_kart">
                <a:extLst>
                  <a:ext uri="{FF2B5EF4-FFF2-40B4-BE49-F238E27FC236}">
                    <a16:creationId xmlns:a16="http://schemas.microsoft.com/office/drawing/2014/main" id="{D33A6DDF-00E5-3DA9-6C50-2378E7E2AF0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1" y="572"/>
                <a:ext cx="3570" cy="1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193" name="Group 4">
                <a:extLst>
                  <a:ext uri="{FF2B5EF4-FFF2-40B4-BE49-F238E27FC236}">
                    <a16:creationId xmlns:a16="http://schemas.microsoft.com/office/drawing/2014/main" id="{F1D4B4FC-FDE4-49CE-1FE3-2ED617CB2D86}"/>
                  </a:ext>
                </a:extLst>
              </p:cNvPr>
              <p:cNvGrpSpPr>
                <a:grpSpLocks/>
              </p:cNvGrpSpPr>
              <p:nvPr/>
            </p:nvGrpSpPr>
            <p:grpSpPr bwMode="auto">
              <a:xfrm>
                <a:off x="3198" y="568"/>
                <a:ext cx="227" cy="231"/>
                <a:chOff x="2290" y="527"/>
                <a:chExt cx="227" cy="231"/>
              </a:xfrm>
            </p:grpSpPr>
            <p:sp>
              <p:nvSpPr>
                <p:cNvPr id="6219" name="Oval 5">
                  <a:extLst>
                    <a:ext uri="{FF2B5EF4-FFF2-40B4-BE49-F238E27FC236}">
                      <a16:creationId xmlns:a16="http://schemas.microsoft.com/office/drawing/2014/main" id="{3977DF67-379E-D8AA-E5EF-804F8A293858}"/>
                    </a:ext>
                  </a:extLst>
                </p:cNvPr>
                <p:cNvSpPr>
                  <a:spLocks noChangeArrowheads="1"/>
                </p:cNvSpPr>
                <p:nvPr/>
              </p:nvSpPr>
              <p:spPr bwMode="auto">
                <a:xfrm>
                  <a:off x="2290" y="527"/>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6220" name="Text Box 6">
                  <a:extLst>
                    <a:ext uri="{FF2B5EF4-FFF2-40B4-BE49-F238E27FC236}">
                      <a16:creationId xmlns:a16="http://schemas.microsoft.com/office/drawing/2014/main" id="{FCD38428-CB26-E881-FFF7-F76DCD840B92}"/>
                    </a:ext>
                  </a:extLst>
                </p:cNvPr>
                <p:cNvSpPr txBox="1">
                  <a:spLocks noChangeArrowheads="1"/>
                </p:cNvSpPr>
                <p:nvPr/>
              </p:nvSpPr>
              <p:spPr bwMode="auto">
                <a:xfrm>
                  <a:off x="2290" y="527"/>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1</a:t>
                  </a:r>
                </a:p>
              </p:txBody>
            </p:sp>
          </p:grpSp>
          <p:grpSp>
            <p:nvGrpSpPr>
              <p:cNvPr id="6194" name="Group 7">
                <a:extLst>
                  <a:ext uri="{FF2B5EF4-FFF2-40B4-BE49-F238E27FC236}">
                    <a16:creationId xmlns:a16="http://schemas.microsoft.com/office/drawing/2014/main" id="{3DD0FE27-653F-E0E6-A9D2-FFF11EF5DEFC}"/>
                  </a:ext>
                </a:extLst>
              </p:cNvPr>
              <p:cNvGrpSpPr>
                <a:grpSpLocks/>
              </p:cNvGrpSpPr>
              <p:nvPr/>
            </p:nvGrpSpPr>
            <p:grpSpPr bwMode="auto">
              <a:xfrm>
                <a:off x="2517" y="2383"/>
                <a:ext cx="227" cy="231"/>
                <a:chOff x="2517" y="2341"/>
                <a:chExt cx="227" cy="231"/>
              </a:xfrm>
            </p:grpSpPr>
            <p:sp>
              <p:nvSpPr>
                <p:cNvPr id="6217" name="Oval 8">
                  <a:extLst>
                    <a:ext uri="{FF2B5EF4-FFF2-40B4-BE49-F238E27FC236}">
                      <a16:creationId xmlns:a16="http://schemas.microsoft.com/office/drawing/2014/main" id="{31080EB8-488A-8B26-BFA5-AC9A551903A1}"/>
                    </a:ext>
                  </a:extLst>
                </p:cNvPr>
                <p:cNvSpPr>
                  <a:spLocks noChangeArrowheads="1"/>
                </p:cNvSpPr>
                <p:nvPr/>
              </p:nvSpPr>
              <p:spPr bwMode="auto">
                <a:xfrm>
                  <a:off x="2517" y="2341"/>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6218" name="Text Box 9">
                  <a:extLst>
                    <a:ext uri="{FF2B5EF4-FFF2-40B4-BE49-F238E27FC236}">
                      <a16:creationId xmlns:a16="http://schemas.microsoft.com/office/drawing/2014/main" id="{F4E4BD56-FD5E-0C78-1DE4-84564D9AD861}"/>
                    </a:ext>
                  </a:extLst>
                </p:cNvPr>
                <p:cNvSpPr txBox="1">
                  <a:spLocks noChangeArrowheads="1"/>
                </p:cNvSpPr>
                <p:nvPr/>
              </p:nvSpPr>
              <p:spPr bwMode="auto">
                <a:xfrm>
                  <a:off x="2517" y="2341"/>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6</a:t>
                  </a:r>
                </a:p>
              </p:txBody>
            </p:sp>
          </p:grpSp>
          <p:grpSp>
            <p:nvGrpSpPr>
              <p:cNvPr id="6195" name="Group 10">
                <a:extLst>
                  <a:ext uri="{FF2B5EF4-FFF2-40B4-BE49-F238E27FC236}">
                    <a16:creationId xmlns:a16="http://schemas.microsoft.com/office/drawing/2014/main" id="{45E5615C-4859-FEBE-90B2-B1C6F8D27692}"/>
                  </a:ext>
                </a:extLst>
              </p:cNvPr>
              <p:cNvGrpSpPr>
                <a:grpSpLocks/>
              </p:cNvGrpSpPr>
              <p:nvPr/>
            </p:nvGrpSpPr>
            <p:grpSpPr bwMode="auto">
              <a:xfrm>
                <a:off x="793" y="1797"/>
                <a:ext cx="227" cy="231"/>
                <a:chOff x="793" y="1797"/>
                <a:chExt cx="227" cy="231"/>
              </a:xfrm>
            </p:grpSpPr>
            <p:sp>
              <p:nvSpPr>
                <p:cNvPr id="6215" name="Oval 11">
                  <a:extLst>
                    <a:ext uri="{FF2B5EF4-FFF2-40B4-BE49-F238E27FC236}">
                      <a16:creationId xmlns:a16="http://schemas.microsoft.com/office/drawing/2014/main" id="{7FADE119-3DD2-8ADF-7846-8AA460D67B8F}"/>
                    </a:ext>
                  </a:extLst>
                </p:cNvPr>
                <p:cNvSpPr>
                  <a:spLocks noChangeArrowheads="1"/>
                </p:cNvSpPr>
                <p:nvPr/>
              </p:nvSpPr>
              <p:spPr bwMode="auto">
                <a:xfrm>
                  <a:off x="793" y="1797"/>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6216" name="Text Box 12">
                  <a:extLst>
                    <a:ext uri="{FF2B5EF4-FFF2-40B4-BE49-F238E27FC236}">
                      <a16:creationId xmlns:a16="http://schemas.microsoft.com/office/drawing/2014/main" id="{FC14D412-15DC-E13D-2047-A1B011CFCF13}"/>
                    </a:ext>
                  </a:extLst>
                </p:cNvPr>
                <p:cNvSpPr txBox="1">
                  <a:spLocks noChangeArrowheads="1"/>
                </p:cNvSpPr>
                <p:nvPr/>
              </p:nvSpPr>
              <p:spPr bwMode="auto">
                <a:xfrm>
                  <a:off x="793" y="1797"/>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5</a:t>
                  </a:r>
                </a:p>
              </p:txBody>
            </p:sp>
          </p:grpSp>
          <p:grpSp>
            <p:nvGrpSpPr>
              <p:cNvPr id="6196" name="Group 13">
                <a:extLst>
                  <a:ext uri="{FF2B5EF4-FFF2-40B4-BE49-F238E27FC236}">
                    <a16:creationId xmlns:a16="http://schemas.microsoft.com/office/drawing/2014/main" id="{73805AE7-C755-F32B-6EAE-A829482153E4}"/>
                  </a:ext>
                </a:extLst>
              </p:cNvPr>
              <p:cNvGrpSpPr>
                <a:grpSpLocks/>
              </p:cNvGrpSpPr>
              <p:nvPr/>
            </p:nvGrpSpPr>
            <p:grpSpPr bwMode="auto">
              <a:xfrm>
                <a:off x="2109" y="2069"/>
                <a:ext cx="227" cy="231"/>
                <a:chOff x="2109" y="2069"/>
                <a:chExt cx="227" cy="231"/>
              </a:xfrm>
            </p:grpSpPr>
            <p:sp>
              <p:nvSpPr>
                <p:cNvPr id="6213" name="Oval 14">
                  <a:extLst>
                    <a:ext uri="{FF2B5EF4-FFF2-40B4-BE49-F238E27FC236}">
                      <a16:creationId xmlns:a16="http://schemas.microsoft.com/office/drawing/2014/main" id="{DEDE2F4B-76A7-7779-7C86-928BB3BC50FC}"/>
                    </a:ext>
                  </a:extLst>
                </p:cNvPr>
                <p:cNvSpPr>
                  <a:spLocks noChangeArrowheads="1"/>
                </p:cNvSpPr>
                <p:nvPr/>
              </p:nvSpPr>
              <p:spPr bwMode="auto">
                <a:xfrm>
                  <a:off x="2109" y="2069"/>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6214" name="Text Box 15">
                  <a:extLst>
                    <a:ext uri="{FF2B5EF4-FFF2-40B4-BE49-F238E27FC236}">
                      <a16:creationId xmlns:a16="http://schemas.microsoft.com/office/drawing/2014/main" id="{64A6825E-D2C4-B79E-346B-B04DBDF30242}"/>
                    </a:ext>
                  </a:extLst>
                </p:cNvPr>
                <p:cNvSpPr txBox="1">
                  <a:spLocks noChangeArrowheads="1"/>
                </p:cNvSpPr>
                <p:nvPr/>
              </p:nvSpPr>
              <p:spPr bwMode="auto">
                <a:xfrm>
                  <a:off x="2109" y="2069"/>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7</a:t>
                  </a:r>
                </a:p>
              </p:txBody>
            </p:sp>
          </p:grpSp>
          <p:grpSp>
            <p:nvGrpSpPr>
              <p:cNvPr id="6197" name="Group 16">
                <a:extLst>
                  <a:ext uri="{FF2B5EF4-FFF2-40B4-BE49-F238E27FC236}">
                    <a16:creationId xmlns:a16="http://schemas.microsoft.com/office/drawing/2014/main" id="{C296C754-A4AB-F312-7BF4-1EABA73F2BD4}"/>
                  </a:ext>
                </a:extLst>
              </p:cNvPr>
              <p:cNvGrpSpPr>
                <a:grpSpLocks/>
              </p:cNvGrpSpPr>
              <p:nvPr/>
            </p:nvGrpSpPr>
            <p:grpSpPr bwMode="auto">
              <a:xfrm>
                <a:off x="4558" y="1616"/>
                <a:ext cx="227" cy="231"/>
                <a:chOff x="4558" y="1616"/>
                <a:chExt cx="227" cy="231"/>
              </a:xfrm>
            </p:grpSpPr>
            <p:sp>
              <p:nvSpPr>
                <p:cNvPr id="6211" name="Oval 17">
                  <a:extLst>
                    <a:ext uri="{FF2B5EF4-FFF2-40B4-BE49-F238E27FC236}">
                      <a16:creationId xmlns:a16="http://schemas.microsoft.com/office/drawing/2014/main" id="{E85E894A-6CFD-DA00-E0C2-7A6D27661274}"/>
                    </a:ext>
                  </a:extLst>
                </p:cNvPr>
                <p:cNvSpPr>
                  <a:spLocks noChangeArrowheads="1"/>
                </p:cNvSpPr>
                <p:nvPr/>
              </p:nvSpPr>
              <p:spPr bwMode="auto">
                <a:xfrm>
                  <a:off x="4558" y="1616"/>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6212" name="Text Box 18">
                  <a:extLst>
                    <a:ext uri="{FF2B5EF4-FFF2-40B4-BE49-F238E27FC236}">
                      <a16:creationId xmlns:a16="http://schemas.microsoft.com/office/drawing/2014/main" id="{0B166118-9241-8AA0-07DC-0BC18DBAF859}"/>
                    </a:ext>
                  </a:extLst>
                </p:cNvPr>
                <p:cNvSpPr txBox="1">
                  <a:spLocks noChangeArrowheads="1"/>
                </p:cNvSpPr>
                <p:nvPr/>
              </p:nvSpPr>
              <p:spPr bwMode="auto">
                <a:xfrm>
                  <a:off x="4558" y="1616"/>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4</a:t>
                  </a:r>
                </a:p>
              </p:txBody>
            </p:sp>
          </p:grpSp>
          <p:grpSp>
            <p:nvGrpSpPr>
              <p:cNvPr id="6198" name="Group 19">
                <a:extLst>
                  <a:ext uri="{FF2B5EF4-FFF2-40B4-BE49-F238E27FC236}">
                    <a16:creationId xmlns:a16="http://schemas.microsoft.com/office/drawing/2014/main" id="{5D28E41C-7665-B292-EEDD-972BBB5BE41B}"/>
                  </a:ext>
                </a:extLst>
              </p:cNvPr>
              <p:cNvGrpSpPr>
                <a:grpSpLocks/>
              </p:cNvGrpSpPr>
              <p:nvPr/>
            </p:nvGrpSpPr>
            <p:grpSpPr bwMode="auto">
              <a:xfrm>
                <a:off x="2336" y="1162"/>
                <a:ext cx="227" cy="231"/>
                <a:chOff x="2336" y="1162"/>
                <a:chExt cx="227" cy="231"/>
              </a:xfrm>
            </p:grpSpPr>
            <p:sp>
              <p:nvSpPr>
                <p:cNvPr id="6209" name="Oval 20">
                  <a:extLst>
                    <a:ext uri="{FF2B5EF4-FFF2-40B4-BE49-F238E27FC236}">
                      <a16:creationId xmlns:a16="http://schemas.microsoft.com/office/drawing/2014/main" id="{2C24BB2F-3C5B-174A-84B1-AFBD223A6B58}"/>
                    </a:ext>
                  </a:extLst>
                </p:cNvPr>
                <p:cNvSpPr>
                  <a:spLocks noChangeArrowheads="1"/>
                </p:cNvSpPr>
                <p:nvPr/>
              </p:nvSpPr>
              <p:spPr bwMode="auto">
                <a:xfrm>
                  <a:off x="2336" y="1162"/>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6210" name="Text Box 21">
                  <a:extLst>
                    <a:ext uri="{FF2B5EF4-FFF2-40B4-BE49-F238E27FC236}">
                      <a16:creationId xmlns:a16="http://schemas.microsoft.com/office/drawing/2014/main" id="{779EAAD3-B2B6-0436-FCC2-2597D1743B20}"/>
                    </a:ext>
                  </a:extLst>
                </p:cNvPr>
                <p:cNvSpPr txBox="1">
                  <a:spLocks noChangeArrowheads="1"/>
                </p:cNvSpPr>
                <p:nvPr/>
              </p:nvSpPr>
              <p:spPr bwMode="auto">
                <a:xfrm>
                  <a:off x="2336" y="1162"/>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3</a:t>
                  </a:r>
                </a:p>
              </p:txBody>
            </p:sp>
          </p:grpSp>
          <p:grpSp>
            <p:nvGrpSpPr>
              <p:cNvPr id="6199" name="Group 22">
                <a:extLst>
                  <a:ext uri="{FF2B5EF4-FFF2-40B4-BE49-F238E27FC236}">
                    <a16:creationId xmlns:a16="http://schemas.microsoft.com/office/drawing/2014/main" id="{4C5D47D7-9843-15EC-D854-CF4CA71F084A}"/>
                  </a:ext>
                </a:extLst>
              </p:cNvPr>
              <p:cNvGrpSpPr>
                <a:grpSpLocks/>
              </p:cNvGrpSpPr>
              <p:nvPr/>
            </p:nvGrpSpPr>
            <p:grpSpPr bwMode="auto">
              <a:xfrm>
                <a:off x="4649" y="572"/>
                <a:ext cx="227" cy="231"/>
                <a:chOff x="4649" y="572"/>
                <a:chExt cx="227" cy="231"/>
              </a:xfrm>
            </p:grpSpPr>
            <p:sp>
              <p:nvSpPr>
                <p:cNvPr id="6207" name="Oval 23">
                  <a:extLst>
                    <a:ext uri="{FF2B5EF4-FFF2-40B4-BE49-F238E27FC236}">
                      <a16:creationId xmlns:a16="http://schemas.microsoft.com/office/drawing/2014/main" id="{ADB18A6E-B131-8EC6-A533-81D6680DEB62}"/>
                    </a:ext>
                  </a:extLst>
                </p:cNvPr>
                <p:cNvSpPr>
                  <a:spLocks noChangeArrowheads="1"/>
                </p:cNvSpPr>
                <p:nvPr/>
              </p:nvSpPr>
              <p:spPr bwMode="auto">
                <a:xfrm>
                  <a:off x="4649" y="572"/>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6208" name="Text Box 24">
                  <a:extLst>
                    <a:ext uri="{FF2B5EF4-FFF2-40B4-BE49-F238E27FC236}">
                      <a16:creationId xmlns:a16="http://schemas.microsoft.com/office/drawing/2014/main" id="{8F9ABDA1-91AE-CFCF-5DFE-F3F05D142E91}"/>
                    </a:ext>
                  </a:extLst>
                </p:cNvPr>
                <p:cNvSpPr txBox="1">
                  <a:spLocks noChangeArrowheads="1"/>
                </p:cNvSpPr>
                <p:nvPr/>
              </p:nvSpPr>
              <p:spPr bwMode="auto">
                <a:xfrm>
                  <a:off x="4649" y="572"/>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2</a:t>
                  </a:r>
                </a:p>
              </p:txBody>
            </p:sp>
          </p:grpSp>
          <p:sp>
            <p:nvSpPr>
              <p:cNvPr id="6200" name="Line 25">
                <a:extLst>
                  <a:ext uri="{FF2B5EF4-FFF2-40B4-BE49-F238E27FC236}">
                    <a16:creationId xmlns:a16="http://schemas.microsoft.com/office/drawing/2014/main" id="{2FDAF64F-9830-FFCC-78F6-4F7944A56F28}"/>
                  </a:ext>
                </a:extLst>
              </p:cNvPr>
              <p:cNvSpPr>
                <a:spLocks noChangeShapeType="1"/>
              </p:cNvSpPr>
              <p:nvPr/>
            </p:nvSpPr>
            <p:spPr bwMode="auto">
              <a:xfrm>
                <a:off x="3424" y="709"/>
                <a:ext cx="182" cy="22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6201" name="Line 26">
                <a:extLst>
                  <a:ext uri="{FF2B5EF4-FFF2-40B4-BE49-F238E27FC236}">
                    <a16:creationId xmlns:a16="http://schemas.microsoft.com/office/drawing/2014/main" id="{FCBB5B25-227D-A50D-9250-BD6275D2938D}"/>
                  </a:ext>
                </a:extLst>
              </p:cNvPr>
              <p:cNvSpPr>
                <a:spLocks noChangeShapeType="1"/>
              </p:cNvSpPr>
              <p:nvPr/>
            </p:nvSpPr>
            <p:spPr bwMode="auto">
              <a:xfrm flipH="1">
                <a:off x="4241" y="663"/>
                <a:ext cx="408"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6202" name="Line 27">
                <a:extLst>
                  <a:ext uri="{FF2B5EF4-FFF2-40B4-BE49-F238E27FC236}">
                    <a16:creationId xmlns:a16="http://schemas.microsoft.com/office/drawing/2014/main" id="{B30C47EE-3633-5C0E-6A28-C21B2F884975}"/>
                  </a:ext>
                </a:extLst>
              </p:cNvPr>
              <p:cNvSpPr>
                <a:spLocks noChangeShapeType="1"/>
              </p:cNvSpPr>
              <p:nvPr/>
            </p:nvSpPr>
            <p:spPr bwMode="auto">
              <a:xfrm>
                <a:off x="2562" y="1298"/>
                <a:ext cx="318"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6203" name="Line 28">
                <a:extLst>
                  <a:ext uri="{FF2B5EF4-FFF2-40B4-BE49-F238E27FC236}">
                    <a16:creationId xmlns:a16="http://schemas.microsoft.com/office/drawing/2014/main" id="{06450519-BFF6-74DE-6364-C91AD27DAD88}"/>
                  </a:ext>
                </a:extLst>
              </p:cNvPr>
              <p:cNvSpPr>
                <a:spLocks noChangeShapeType="1"/>
              </p:cNvSpPr>
              <p:nvPr/>
            </p:nvSpPr>
            <p:spPr bwMode="auto">
              <a:xfrm flipH="1" flipV="1">
                <a:off x="4105" y="1570"/>
                <a:ext cx="453"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6204" name="Line 29">
                <a:extLst>
                  <a:ext uri="{FF2B5EF4-FFF2-40B4-BE49-F238E27FC236}">
                    <a16:creationId xmlns:a16="http://schemas.microsoft.com/office/drawing/2014/main" id="{B2C05B82-D3A9-A1A3-A1D4-4E494509C49D}"/>
                  </a:ext>
                </a:extLst>
              </p:cNvPr>
              <p:cNvSpPr>
                <a:spLocks noChangeShapeType="1"/>
              </p:cNvSpPr>
              <p:nvPr/>
            </p:nvSpPr>
            <p:spPr bwMode="auto">
              <a:xfrm flipV="1">
                <a:off x="1020" y="1797"/>
                <a:ext cx="318"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6205" name="Line 30">
                <a:extLst>
                  <a:ext uri="{FF2B5EF4-FFF2-40B4-BE49-F238E27FC236}">
                    <a16:creationId xmlns:a16="http://schemas.microsoft.com/office/drawing/2014/main" id="{6FE925E4-F37A-D86A-9C40-5542E6C02B7C}"/>
                  </a:ext>
                </a:extLst>
              </p:cNvPr>
              <p:cNvSpPr>
                <a:spLocks noChangeShapeType="1"/>
              </p:cNvSpPr>
              <p:nvPr/>
            </p:nvSpPr>
            <p:spPr bwMode="auto">
              <a:xfrm flipV="1">
                <a:off x="2336" y="1887"/>
                <a:ext cx="363" cy="27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6206" name="Line 31">
                <a:extLst>
                  <a:ext uri="{FF2B5EF4-FFF2-40B4-BE49-F238E27FC236}">
                    <a16:creationId xmlns:a16="http://schemas.microsoft.com/office/drawing/2014/main" id="{B716FEBE-822C-6ADA-3C55-E79ADF6AFE6C}"/>
                  </a:ext>
                </a:extLst>
              </p:cNvPr>
              <p:cNvSpPr>
                <a:spLocks noChangeShapeType="1"/>
              </p:cNvSpPr>
              <p:nvPr/>
            </p:nvSpPr>
            <p:spPr bwMode="auto">
              <a:xfrm flipH="1">
                <a:off x="2653" y="2247"/>
                <a:ext cx="136"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6149" name="Group 74">
              <a:extLst>
                <a:ext uri="{FF2B5EF4-FFF2-40B4-BE49-F238E27FC236}">
                  <a16:creationId xmlns:a16="http://schemas.microsoft.com/office/drawing/2014/main" id="{8A7258D9-39ED-9666-8AB6-C236F1D23E68}"/>
                </a:ext>
              </a:extLst>
            </p:cNvPr>
            <p:cNvGrpSpPr>
              <a:grpSpLocks/>
            </p:cNvGrpSpPr>
            <p:nvPr/>
          </p:nvGrpSpPr>
          <p:grpSpPr bwMode="auto">
            <a:xfrm>
              <a:off x="250" y="2976"/>
              <a:ext cx="5216" cy="957"/>
              <a:chOff x="250" y="2976"/>
              <a:chExt cx="5216" cy="957"/>
            </a:xfrm>
          </p:grpSpPr>
          <p:grpSp>
            <p:nvGrpSpPr>
              <p:cNvPr id="6150" name="Group 32">
                <a:extLst>
                  <a:ext uri="{FF2B5EF4-FFF2-40B4-BE49-F238E27FC236}">
                    <a16:creationId xmlns:a16="http://schemas.microsoft.com/office/drawing/2014/main" id="{F7D273D3-D9B5-CC65-FDD3-915B3470FFE2}"/>
                  </a:ext>
                </a:extLst>
              </p:cNvPr>
              <p:cNvGrpSpPr>
                <a:grpSpLocks/>
              </p:cNvGrpSpPr>
              <p:nvPr/>
            </p:nvGrpSpPr>
            <p:grpSpPr bwMode="auto">
              <a:xfrm>
                <a:off x="250" y="2976"/>
                <a:ext cx="1588" cy="231"/>
                <a:chOff x="204" y="2704"/>
                <a:chExt cx="1588" cy="231"/>
              </a:xfrm>
            </p:grpSpPr>
            <p:sp>
              <p:nvSpPr>
                <p:cNvPr id="6188" name="Rectangle 33">
                  <a:extLst>
                    <a:ext uri="{FF2B5EF4-FFF2-40B4-BE49-F238E27FC236}">
                      <a16:creationId xmlns:a16="http://schemas.microsoft.com/office/drawing/2014/main" id="{F2D4645A-E927-D1A7-3A01-F265CC998576}"/>
                    </a:ext>
                  </a:extLst>
                </p:cNvPr>
                <p:cNvSpPr>
                  <a:spLocks noChangeArrowheads="1"/>
                </p:cNvSpPr>
                <p:nvPr/>
              </p:nvSpPr>
              <p:spPr bwMode="auto">
                <a:xfrm>
                  <a:off x="521" y="2704"/>
                  <a:ext cx="1271" cy="227"/>
                </a:xfrm>
                <a:prstGeom prst="rect">
                  <a:avLst/>
                </a:prstGeom>
                <a:noFill/>
                <a:ln w="19050">
                  <a:solidFill>
                    <a:srgbClr val="54AF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6189" name="Group 34">
                  <a:extLst>
                    <a:ext uri="{FF2B5EF4-FFF2-40B4-BE49-F238E27FC236}">
                      <a16:creationId xmlns:a16="http://schemas.microsoft.com/office/drawing/2014/main" id="{9CC472B0-C174-E3BC-CD6B-C2BB7839F36A}"/>
                    </a:ext>
                  </a:extLst>
                </p:cNvPr>
                <p:cNvGrpSpPr>
                  <a:grpSpLocks/>
                </p:cNvGrpSpPr>
                <p:nvPr/>
              </p:nvGrpSpPr>
              <p:grpSpPr bwMode="auto">
                <a:xfrm>
                  <a:off x="204" y="2704"/>
                  <a:ext cx="227" cy="231"/>
                  <a:chOff x="204" y="2704"/>
                  <a:chExt cx="227" cy="231"/>
                </a:xfrm>
              </p:grpSpPr>
              <p:sp>
                <p:nvSpPr>
                  <p:cNvPr id="6190" name="Oval 35">
                    <a:extLst>
                      <a:ext uri="{FF2B5EF4-FFF2-40B4-BE49-F238E27FC236}">
                        <a16:creationId xmlns:a16="http://schemas.microsoft.com/office/drawing/2014/main" id="{3BE34CFE-9658-C838-ED70-0A73CE099F3E}"/>
                      </a:ext>
                    </a:extLst>
                  </p:cNvPr>
                  <p:cNvSpPr>
                    <a:spLocks noChangeArrowheads="1"/>
                  </p:cNvSpPr>
                  <p:nvPr/>
                </p:nvSpPr>
                <p:spPr bwMode="auto">
                  <a:xfrm>
                    <a:off x="204"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6191" name="Text Box 36">
                    <a:extLst>
                      <a:ext uri="{FF2B5EF4-FFF2-40B4-BE49-F238E27FC236}">
                        <a16:creationId xmlns:a16="http://schemas.microsoft.com/office/drawing/2014/main" id="{B2688803-2BAD-B42D-C665-1BE7093125B0}"/>
                      </a:ext>
                    </a:extLst>
                  </p:cNvPr>
                  <p:cNvSpPr txBox="1">
                    <a:spLocks noChangeArrowheads="1"/>
                  </p:cNvSpPr>
                  <p:nvPr/>
                </p:nvSpPr>
                <p:spPr bwMode="auto">
                  <a:xfrm>
                    <a:off x="204"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1</a:t>
                    </a:r>
                  </a:p>
                </p:txBody>
              </p:sp>
            </p:grpSp>
          </p:grpSp>
          <p:sp>
            <p:nvSpPr>
              <p:cNvPr id="6151" name="Text Box 37">
                <a:extLst>
                  <a:ext uri="{FF2B5EF4-FFF2-40B4-BE49-F238E27FC236}">
                    <a16:creationId xmlns:a16="http://schemas.microsoft.com/office/drawing/2014/main" id="{2BAEFF2F-F446-347F-E617-297201E2A7BB}"/>
                  </a:ext>
                </a:extLst>
              </p:cNvPr>
              <p:cNvSpPr txBox="1">
                <a:spLocks noChangeArrowheads="1"/>
              </p:cNvSpPr>
              <p:nvPr/>
            </p:nvSpPr>
            <p:spPr bwMode="auto">
              <a:xfrm>
                <a:off x="567" y="2976"/>
                <a:ext cx="127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Böhmische Masse</a:t>
                </a:r>
              </a:p>
            </p:txBody>
          </p:sp>
          <p:grpSp>
            <p:nvGrpSpPr>
              <p:cNvPr id="6152" name="Group 38">
                <a:extLst>
                  <a:ext uri="{FF2B5EF4-FFF2-40B4-BE49-F238E27FC236}">
                    <a16:creationId xmlns:a16="http://schemas.microsoft.com/office/drawing/2014/main" id="{1BB2C36D-937B-985F-547D-63FAA7C14225}"/>
                  </a:ext>
                </a:extLst>
              </p:cNvPr>
              <p:cNvGrpSpPr>
                <a:grpSpLocks/>
              </p:cNvGrpSpPr>
              <p:nvPr/>
            </p:nvGrpSpPr>
            <p:grpSpPr bwMode="auto">
              <a:xfrm>
                <a:off x="250" y="3339"/>
                <a:ext cx="1588" cy="231"/>
                <a:chOff x="204" y="2704"/>
                <a:chExt cx="1588" cy="231"/>
              </a:xfrm>
            </p:grpSpPr>
            <p:sp>
              <p:nvSpPr>
                <p:cNvPr id="6184" name="Rectangle 39">
                  <a:extLst>
                    <a:ext uri="{FF2B5EF4-FFF2-40B4-BE49-F238E27FC236}">
                      <a16:creationId xmlns:a16="http://schemas.microsoft.com/office/drawing/2014/main" id="{8C9E2F68-995F-9F02-6C49-234EAAA99319}"/>
                    </a:ext>
                  </a:extLst>
                </p:cNvPr>
                <p:cNvSpPr>
                  <a:spLocks noChangeArrowheads="1"/>
                </p:cNvSpPr>
                <p:nvPr/>
              </p:nvSpPr>
              <p:spPr bwMode="auto">
                <a:xfrm>
                  <a:off x="521" y="2704"/>
                  <a:ext cx="1271" cy="227"/>
                </a:xfrm>
                <a:prstGeom prst="rect">
                  <a:avLst/>
                </a:prstGeom>
                <a:noFill/>
                <a:ln w="19050">
                  <a:solidFill>
                    <a:srgbClr val="54AF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6185" name="Group 40">
                  <a:extLst>
                    <a:ext uri="{FF2B5EF4-FFF2-40B4-BE49-F238E27FC236}">
                      <a16:creationId xmlns:a16="http://schemas.microsoft.com/office/drawing/2014/main" id="{7400F367-30E9-BE5E-96DF-344D6B0175DF}"/>
                    </a:ext>
                  </a:extLst>
                </p:cNvPr>
                <p:cNvGrpSpPr>
                  <a:grpSpLocks/>
                </p:cNvGrpSpPr>
                <p:nvPr/>
              </p:nvGrpSpPr>
              <p:grpSpPr bwMode="auto">
                <a:xfrm>
                  <a:off x="204" y="2704"/>
                  <a:ext cx="227" cy="231"/>
                  <a:chOff x="204" y="2704"/>
                  <a:chExt cx="227" cy="231"/>
                </a:xfrm>
              </p:grpSpPr>
              <p:sp>
                <p:nvSpPr>
                  <p:cNvPr id="6186" name="Oval 41">
                    <a:extLst>
                      <a:ext uri="{FF2B5EF4-FFF2-40B4-BE49-F238E27FC236}">
                        <a16:creationId xmlns:a16="http://schemas.microsoft.com/office/drawing/2014/main" id="{16B3A65D-79A7-F5CB-E7D4-27E9F5E602CF}"/>
                      </a:ext>
                    </a:extLst>
                  </p:cNvPr>
                  <p:cNvSpPr>
                    <a:spLocks noChangeArrowheads="1"/>
                  </p:cNvSpPr>
                  <p:nvPr/>
                </p:nvSpPr>
                <p:spPr bwMode="auto">
                  <a:xfrm>
                    <a:off x="204"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6187" name="Text Box 42">
                    <a:extLst>
                      <a:ext uri="{FF2B5EF4-FFF2-40B4-BE49-F238E27FC236}">
                        <a16:creationId xmlns:a16="http://schemas.microsoft.com/office/drawing/2014/main" id="{1B79CD9C-37FC-B1E7-A6ED-6B4CBBB061F3}"/>
                      </a:ext>
                    </a:extLst>
                  </p:cNvPr>
                  <p:cNvSpPr txBox="1">
                    <a:spLocks noChangeArrowheads="1"/>
                  </p:cNvSpPr>
                  <p:nvPr/>
                </p:nvSpPr>
                <p:spPr bwMode="auto">
                  <a:xfrm>
                    <a:off x="204"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2</a:t>
                    </a:r>
                  </a:p>
                </p:txBody>
              </p:sp>
            </p:grpSp>
          </p:grpSp>
          <p:sp>
            <p:nvSpPr>
              <p:cNvPr id="6153" name="Text Box 43">
                <a:extLst>
                  <a:ext uri="{FF2B5EF4-FFF2-40B4-BE49-F238E27FC236}">
                    <a16:creationId xmlns:a16="http://schemas.microsoft.com/office/drawing/2014/main" id="{045D58F0-83B9-6B47-3787-C0BC85CDEB09}"/>
                  </a:ext>
                </a:extLst>
              </p:cNvPr>
              <p:cNvSpPr txBox="1">
                <a:spLocks noChangeArrowheads="1"/>
              </p:cNvSpPr>
              <p:nvPr/>
            </p:nvSpPr>
            <p:spPr bwMode="auto">
              <a:xfrm>
                <a:off x="567" y="3339"/>
                <a:ext cx="127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Molassezone</a:t>
                </a:r>
              </a:p>
            </p:txBody>
          </p:sp>
          <p:grpSp>
            <p:nvGrpSpPr>
              <p:cNvPr id="6154" name="Group 44">
                <a:extLst>
                  <a:ext uri="{FF2B5EF4-FFF2-40B4-BE49-F238E27FC236}">
                    <a16:creationId xmlns:a16="http://schemas.microsoft.com/office/drawing/2014/main" id="{965E4FE2-A338-EB6D-83FF-5BEB621705FB}"/>
                  </a:ext>
                </a:extLst>
              </p:cNvPr>
              <p:cNvGrpSpPr>
                <a:grpSpLocks/>
              </p:cNvGrpSpPr>
              <p:nvPr/>
            </p:nvGrpSpPr>
            <p:grpSpPr bwMode="auto">
              <a:xfrm>
                <a:off x="250" y="3702"/>
                <a:ext cx="1588" cy="231"/>
                <a:chOff x="204" y="2704"/>
                <a:chExt cx="1588" cy="231"/>
              </a:xfrm>
            </p:grpSpPr>
            <p:sp>
              <p:nvSpPr>
                <p:cNvPr id="6180" name="Rectangle 45">
                  <a:extLst>
                    <a:ext uri="{FF2B5EF4-FFF2-40B4-BE49-F238E27FC236}">
                      <a16:creationId xmlns:a16="http://schemas.microsoft.com/office/drawing/2014/main" id="{6ED9A79B-1F66-9CD1-5950-DADA61CF2394}"/>
                    </a:ext>
                  </a:extLst>
                </p:cNvPr>
                <p:cNvSpPr>
                  <a:spLocks noChangeArrowheads="1"/>
                </p:cNvSpPr>
                <p:nvPr/>
              </p:nvSpPr>
              <p:spPr bwMode="auto">
                <a:xfrm>
                  <a:off x="521" y="2704"/>
                  <a:ext cx="1271" cy="227"/>
                </a:xfrm>
                <a:prstGeom prst="rect">
                  <a:avLst/>
                </a:prstGeom>
                <a:noFill/>
                <a:ln w="19050">
                  <a:solidFill>
                    <a:srgbClr val="54AF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6181" name="Group 46">
                  <a:extLst>
                    <a:ext uri="{FF2B5EF4-FFF2-40B4-BE49-F238E27FC236}">
                      <a16:creationId xmlns:a16="http://schemas.microsoft.com/office/drawing/2014/main" id="{A66C1C6F-08D0-C5E9-000F-8A64A0E1586B}"/>
                    </a:ext>
                  </a:extLst>
                </p:cNvPr>
                <p:cNvGrpSpPr>
                  <a:grpSpLocks/>
                </p:cNvGrpSpPr>
                <p:nvPr/>
              </p:nvGrpSpPr>
              <p:grpSpPr bwMode="auto">
                <a:xfrm>
                  <a:off x="204" y="2704"/>
                  <a:ext cx="227" cy="231"/>
                  <a:chOff x="204" y="2704"/>
                  <a:chExt cx="227" cy="231"/>
                </a:xfrm>
              </p:grpSpPr>
              <p:sp>
                <p:nvSpPr>
                  <p:cNvPr id="6182" name="Oval 47">
                    <a:extLst>
                      <a:ext uri="{FF2B5EF4-FFF2-40B4-BE49-F238E27FC236}">
                        <a16:creationId xmlns:a16="http://schemas.microsoft.com/office/drawing/2014/main" id="{C72AE7B1-5254-E472-93BE-C7FF4BD3C3E2}"/>
                      </a:ext>
                    </a:extLst>
                  </p:cNvPr>
                  <p:cNvSpPr>
                    <a:spLocks noChangeArrowheads="1"/>
                  </p:cNvSpPr>
                  <p:nvPr/>
                </p:nvSpPr>
                <p:spPr bwMode="auto">
                  <a:xfrm>
                    <a:off x="204"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6183" name="Text Box 48">
                    <a:extLst>
                      <a:ext uri="{FF2B5EF4-FFF2-40B4-BE49-F238E27FC236}">
                        <a16:creationId xmlns:a16="http://schemas.microsoft.com/office/drawing/2014/main" id="{C5403505-B079-77E5-8C16-6B15B9A162B4}"/>
                      </a:ext>
                    </a:extLst>
                  </p:cNvPr>
                  <p:cNvSpPr txBox="1">
                    <a:spLocks noChangeArrowheads="1"/>
                  </p:cNvSpPr>
                  <p:nvPr/>
                </p:nvSpPr>
                <p:spPr bwMode="auto">
                  <a:xfrm>
                    <a:off x="204"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3</a:t>
                    </a:r>
                  </a:p>
                </p:txBody>
              </p:sp>
            </p:grpSp>
          </p:grpSp>
          <p:sp>
            <p:nvSpPr>
              <p:cNvPr id="6155" name="Text Box 49">
                <a:extLst>
                  <a:ext uri="{FF2B5EF4-FFF2-40B4-BE49-F238E27FC236}">
                    <a16:creationId xmlns:a16="http://schemas.microsoft.com/office/drawing/2014/main" id="{78AE4E97-58E4-929F-8C35-76E219BED597}"/>
                  </a:ext>
                </a:extLst>
              </p:cNvPr>
              <p:cNvSpPr txBox="1">
                <a:spLocks noChangeArrowheads="1"/>
              </p:cNvSpPr>
              <p:nvPr/>
            </p:nvSpPr>
            <p:spPr bwMode="auto">
              <a:xfrm>
                <a:off x="567" y="3702"/>
                <a:ext cx="127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Flyschzone</a:t>
                </a:r>
              </a:p>
            </p:txBody>
          </p:sp>
          <p:grpSp>
            <p:nvGrpSpPr>
              <p:cNvPr id="6156" name="Group 50">
                <a:extLst>
                  <a:ext uri="{FF2B5EF4-FFF2-40B4-BE49-F238E27FC236}">
                    <a16:creationId xmlns:a16="http://schemas.microsoft.com/office/drawing/2014/main" id="{2966CFA2-CBB5-F1B7-2000-259576B2C560}"/>
                  </a:ext>
                </a:extLst>
              </p:cNvPr>
              <p:cNvGrpSpPr>
                <a:grpSpLocks/>
              </p:cNvGrpSpPr>
              <p:nvPr/>
            </p:nvGrpSpPr>
            <p:grpSpPr bwMode="auto">
              <a:xfrm>
                <a:off x="2019" y="2976"/>
                <a:ext cx="1588" cy="231"/>
                <a:chOff x="204" y="2704"/>
                <a:chExt cx="1588" cy="231"/>
              </a:xfrm>
            </p:grpSpPr>
            <p:sp>
              <p:nvSpPr>
                <p:cNvPr id="6176" name="Rectangle 51">
                  <a:extLst>
                    <a:ext uri="{FF2B5EF4-FFF2-40B4-BE49-F238E27FC236}">
                      <a16:creationId xmlns:a16="http://schemas.microsoft.com/office/drawing/2014/main" id="{AB456E61-8387-839D-FA7A-257A22C9A439}"/>
                    </a:ext>
                  </a:extLst>
                </p:cNvPr>
                <p:cNvSpPr>
                  <a:spLocks noChangeArrowheads="1"/>
                </p:cNvSpPr>
                <p:nvPr/>
              </p:nvSpPr>
              <p:spPr bwMode="auto">
                <a:xfrm>
                  <a:off x="521" y="2704"/>
                  <a:ext cx="1271" cy="227"/>
                </a:xfrm>
                <a:prstGeom prst="rect">
                  <a:avLst/>
                </a:prstGeom>
                <a:noFill/>
                <a:ln w="19050">
                  <a:solidFill>
                    <a:srgbClr val="54AF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6177" name="Group 52">
                  <a:extLst>
                    <a:ext uri="{FF2B5EF4-FFF2-40B4-BE49-F238E27FC236}">
                      <a16:creationId xmlns:a16="http://schemas.microsoft.com/office/drawing/2014/main" id="{3BEA214A-606A-00EF-5078-B87A923115B1}"/>
                    </a:ext>
                  </a:extLst>
                </p:cNvPr>
                <p:cNvGrpSpPr>
                  <a:grpSpLocks/>
                </p:cNvGrpSpPr>
                <p:nvPr/>
              </p:nvGrpSpPr>
              <p:grpSpPr bwMode="auto">
                <a:xfrm>
                  <a:off x="204" y="2704"/>
                  <a:ext cx="227" cy="231"/>
                  <a:chOff x="204" y="2704"/>
                  <a:chExt cx="227" cy="231"/>
                </a:xfrm>
              </p:grpSpPr>
              <p:sp>
                <p:nvSpPr>
                  <p:cNvPr id="6178" name="Oval 53">
                    <a:extLst>
                      <a:ext uri="{FF2B5EF4-FFF2-40B4-BE49-F238E27FC236}">
                        <a16:creationId xmlns:a16="http://schemas.microsoft.com/office/drawing/2014/main" id="{C24ECD53-F8FD-A87C-9DFE-9FDDA7972AEB}"/>
                      </a:ext>
                    </a:extLst>
                  </p:cNvPr>
                  <p:cNvSpPr>
                    <a:spLocks noChangeArrowheads="1"/>
                  </p:cNvSpPr>
                  <p:nvPr/>
                </p:nvSpPr>
                <p:spPr bwMode="auto">
                  <a:xfrm>
                    <a:off x="204"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6179" name="Text Box 54">
                    <a:extLst>
                      <a:ext uri="{FF2B5EF4-FFF2-40B4-BE49-F238E27FC236}">
                        <a16:creationId xmlns:a16="http://schemas.microsoft.com/office/drawing/2014/main" id="{34A06D9E-9B16-6CEB-904A-FD25A82DDE66}"/>
                      </a:ext>
                    </a:extLst>
                  </p:cNvPr>
                  <p:cNvSpPr txBox="1">
                    <a:spLocks noChangeArrowheads="1"/>
                  </p:cNvSpPr>
                  <p:nvPr/>
                </p:nvSpPr>
                <p:spPr bwMode="auto">
                  <a:xfrm>
                    <a:off x="204"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4</a:t>
                    </a:r>
                  </a:p>
                </p:txBody>
              </p:sp>
            </p:grpSp>
          </p:grpSp>
          <p:sp>
            <p:nvSpPr>
              <p:cNvPr id="6157" name="Text Box 55">
                <a:extLst>
                  <a:ext uri="{FF2B5EF4-FFF2-40B4-BE49-F238E27FC236}">
                    <a16:creationId xmlns:a16="http://schemas.microsoft.com/office/drawing/2014/main" id="{22E59F0B-E0AA-8900-1527-FDB42B9C5956}"/>
                  </a:ext>
                </a:extLst>
              </p:cNvPr>
              <p:cNvSpPr txBox="1">
                <a:spLocks noChangeArrowheads="1"/>
              </p:cNvSpPr>
              <p:nvPr/>
            </p:nvSpPr>
            <p:spPr bwMode="auto">
              <a:xfrm>
                <a:off x="2336" y="2976"/>
                <a:ext cx="127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Zentralalpen</a:t>
                </a:r>
              </a:p>
            </p:txBody>
          </p:sp>
          <p:grpSp>
            <p:nvGrpSpPr>
              <p:cNvPr id="6158" name="Group 56">
                <a:extLst>
                  <a:ext uri="{FF2B5EF4-FFF2-40B4-BE49-F238E27FC236}">
                    <a16:creationId xmlns:a16="http://schemas.microsoft.com/office/drawing/2014/main" id="{25FD0EF9-57A9-53A3-48C8-3C7B02F87F32}"/>
                  </a:ext>
                </a:extLst>
              </p:cNvPr>
              <p:cNvGrpSpPr>
                <a:grpSpLocks/>
              </p:cNvGrpSpPr>
              <p:nvPr/>
            </p:nvGrpSpPr>
            <p:grpSpPr bwMode="auto">
              <a:xfrm>
                <a:off x="2019" y="3339"/>
                <a:ext cx="2811" cy="231"/>
                <a:chOff x="2019" y="3339"/>
                <a:chExt cx="2811" cy="231"/>
              </a:xfrm>
            </p:grpSpPr>
            <p:sp>
              <p:nvSpPr>
                <p:cNvPr id="6172" name="Rectangle 57">
                  <a:extLst>
                    <a:ext uri="{FF2B5EF4-FFF2-40B4-BE49-F238E27FC236}">
                      <a16:creationId xmlns:a16="http://schemas.microsoft.com/office/drawing/2014/main" id="{91DD9C11-5590-EAC8-7056-00852EE4AB0E}"/>
                    </a:ext>
                  </a:extLst>
                </p:cNvPr>
                <p:cNvSpPr>
                  <a:spLocks noChangeArrowheads="1"/>
                </p:cNvSpPr>
                <p:nvPr/>
              </p:nvSpPr>
              <p:spPr bwMode="auto">
                <a:xfrm>
                  <a:off x="2336" y="3339"/>
                  <a:ext cx="2494" cy="227"/>
                </a:xfrm>
                <a:prstGeom prst="rect">
                  <a:avLst/>
                </a:prstGeom>
                <a:noFill/>
                <a:ln w="19050">
                  <a:solidFill>
                    <a:srgbClr val="54AF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6173" name="Group 58">
                  <a:extLst>
                    <a:ext uri="{FF2B5EF4-FFF2-40B4-BE49-F238E27FC236}">
                      <a16:creationId xmlns:a16="http://schemas.microsoft.com/office/drawing/2014/main" id="{6608D299-25D5-EEB1-A45F-8105A6DBFBF5}"/>
                    </a:ext>
                  </a:extLst>
                </p:cNvPr>
                <p:cNvGrpSpPr>
                  <a:grpSpLocks/>
                </p:cNvGrpSpPr>
                <p:nvPr/>
              </p:nvGrpSpPr>
              <p:grpSpPr bwMode="auto">
                <a:xfrm>
                  <a:off x="2019" y="3339"/>
                  <a:ext cx="227" cy="231"/>
                  <a:chOff x="204" y="2704"/>
                  <a:chExt cx="227" cy="231"/>
                </a:xfrm>
              </p:grpSpPr>
              <p:sp>
                <p:nvSpPr>
                  <p:cNvPr id="6174" name="Oval 59">
                    <a:extLst>
                      <a:ext uri="{FF2B5EF4-FFF2-40B4-BE49-F238E27FC236}">
                        <a16:creationId xmlns:a16="http://schemas.microsoft.com/office/drawing/2014/main" id="{50056946-B8F1-C809-DCBB-FBE115251A42}"/>
                      </a:ext>
                    </a:extLst>
                  </p:cNvPr>
                  <p:cNvSpPr>
                    <a:spLocks noChangeArrowheads="1"/>
                  </p:cNvSpPr>
                  <p:nvPr/>
                </p:nvSpPr>
                <p:spPr bwMode="auto">
                  <a:xfrm>
                    <a:off x="204"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6175" name="Text Box 60">
                    <a:extLst>
                      <a:ext uri="{FF2B5EF4-FFF2-40B4-BE49-F238E27FC236}">
                        <a16:creationId xmlns:a16="http://schemas.microsoft.com/office/drawing/2014/main" id="{87DF4919-C58A-1ACC-ED8F-263E9EE391EA}"/>
                      </a:ext>
                    </a:extLst>
                  </p:cNvPr>
                  <p:cNvSpPr txBox="1">
                    <a:spLocks noChangeArrowheads="1"/>
                  </p:cNvSpPr>
                  <p:nvPr/>
                </p:nvSpPr>
                <p:spPr bwMode="auto">
                  <a:xfrm>
                    <a:off x="204"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5</a:t>
                    </a:r>
                  </a:p>
                </p:txBody>
              </p:sp>
            </p:grpSp>
          </p:grpSp>
          <p:sp>
            <p:nvSpPr>
              <p:cNvPr id="6159" name="Text Box 61">
                <a:extLst>
                  <a:ext uri="{FF2B5EF4-FFF2-40B4-BE49-F238E27FC236}">
                    <a16:creationId xmlns:a16="http://schemas.microsoft.com/office/drawing/2014/main" id="{7C253796-4B80-D7EC-425B-A8DFC355BA9A}"/>
                  </a:ext>
                </a:extLst>
              </p:cNvPr>
              <p:cNvSpPr txBox="1">
                <a:spLocks noChangeArrowheads="1"/>
              </p:cNvSpPr>
              <p:nvPr/>
            </p:nvSpPr>
            <p:spPr bwMode="auto">
              <a:xfrm>
                <a:off x="2336" y="3339"/>
                <a:ext cx="208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Nördliche und Südliche Kalkalpen</a:t>
                </a:r>
              </a:p>
            </p:txBody>
          </p:sp>
          <p:grpSp>
            <p:nvGrpSpPr>
              <p:cNvPr id="6160" name="Group 62">
                <a:extLst>
                  <a:ext uri="{FF2B5EF4-FFF2-40B4-BE49-F238E27FC236}">
                    <a16:creationId xmlns:a16="http://schemas.microsoft.com/office/drawing/2014/main" id="{77EDB12C-A039-67BA-FEDF-0FE7B55C9212}"/>
                  </a:ext>
                </a:extLst>
              </p:cNvPr>
              <p:cNvGrpSpPr>
                <a:grpSpLocks/>
              </p:cNvGrpSpPr>
              <p:nvPr/>
            </p:nvGrpSpPr>
            <p:grpSpPr bwMode="auto">
              <a:xfrm>
                <a:off x="2019" y="3702"/>
                <a:ext cx="2811" cy="231"/>
                <a:chOff x="2019" y="3702"/>
                <a:chExt cx="2811" cy="231"/>
              </a:xfrm>
            </p:grpSpPr>
            <p:sp>
              <p:nvSpPr>
                <p:cNvPr id="6168" name="Rectangle 63">
                  <a:extLst>
                    <a:ext uri="{FF2B5EF4-FFF2-40B4-BE49-F238E27FC236}">
                      <a16:creationId xmlns:a16="http://schemas.microsoft.com/office/drawing/2014/main" id="{CDEA91BD-09A3-9AB0-E85B-806CBFDFD0A6}"/>
                    </a:ext>
                  </a:extLst>
                </p:cNvPr>
                <p:cNvSpPr>
                  <a:spLocks noChangeArrowheads="1"/>
                </p:cNvSpPr>
                <p:nvPr/>
              </p:nvSpPr>
              <p:spPr bwMode="auto">
                <a:xfrm>
                  <a:off x="2336" y="3702"/>
                  <a:ext cx="2494" cy="227"/>
                </a:xfrm>
                <a:prstGeom prst="rect">
                  <a:avLst/>
                </a:prstGeom>
                <a:noFill/>
                <a:ln w="19050">
                  <a:solidFill>
                    <a:srgbClr val="54AF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6169" name="Group 64">
                  <a:extLst>
                    <a:ext uri="{FF2B5EF4-FFF2-40B4-BE49-F238E27FC236}">
                      <a16:creationId xmlns:a16="http://schemas.microsoft.com/office/drawing/2014/main" id="{00F49B3F-D7CB-54EA-09C1-5CA9208EF41C}"/>
                    </a:ext>
                  </a:extLst>
                </p:cNvPr>
                <p:cNvGrpSpPr>
                  <a:grpSpLocks/>
                </p:cNvGrpSpPr>
                <p:nvPr/>
              </p:nvGrpSpPr>
              <p:grpSpPr bwMode="auto">
                <a:xfrm>
                  <a:off x="2019" y="3702"/>
                  <a:ext cx="227" cy="231"/>
                  <a:chOff x="204" y="2704"/>
                  <a:chExt cx="227" cy="231"/>
                </a:xfrm>
              </p:grpSpPr>
              <p:sp>
                <p:nvSpPr>
                  <p:cNvPr id="6170" name="Oval 65">
                    <a:extLst>
                      <a:ext uri="{FF2B5EF4-FFF2-40B4-BE49-F238E27FC236}">
                        <a16:creationId xmlns:a16="http://schemas.microsoft.com/office/drawing/2014/main" id="{5088BACB-F306-56BA-17AF-C537C68D8054}"/>
                      </a:ext>
                    </a:extLst>
                  </p:cNvPr>
                  <p:cNvSpPr>
                    <a:spLocks noChangeArrowheads="1"/>
                  </p:cNvSpPr>
                  <p:nvPr/>
                </p:nvSpPr>
                <p:spPr bwMode="auto">
                  <a:xfrm>
                    <a:off x="204"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6171" name="Text Box 66">
                    <a:extLst>
                      <a:ext uri="{FF2B5EF4-FFF2-40B4-BE49-F238E27FC236}">
                        <a16:creationId xmlns:a16="http://schemas.microsoft.com/office/drawing/2014/main" id="{21C7B2AA-5C09-9976-5FA2-B782DA004816}"/>
                      </a:ext>
                    </a:extLst>
                  </p:cNvPr>
                  <p:cNvSpPr txBox="1">
                    <a:spLocks noChangeArrowheads="1"/>
                  </p:cNvSpPr>
                  <p:nvPr/>
                </p:nvSpPr>
                <p:spPr bwMode="auto">
                  <a:xfrm>
                    <a:off x="204"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6</a:t>
                    </a:r>
                  </a:p>
                </p:txBody>
              </p:sp>
            </p:grpSp>
          </p:grpSp>
          <p:sp>
            <p:nvSpPr>
              <p:cNvPr id="6161" name="Text Box 67">
                <a:extLst>
                  <a:ext uri="{FF2B5EF4-FFF2-40B4-BE49-F238E27FC236}">
                    <a16:creationId xmlns:a16="http://schemas.microsoft.com/office/drawing/2014/main" id="{6B17CBC3-E9E6-9B5C-3DA7-70457DB5C4DE}"/>
                  </a:ext>
                </a:extLst>
              </p:cNvPr>
              <p:cNvSpPr txBox="1">
                <a:spLocks noChangeArrowheads="1"/>
              </p:cNvSpPr>
              <p:nvPr/>
            </p:nvSpPr>
            <p:spPr bwMode="auto">
              <a:xfrm>
                <a:off x="2336" y="3702"/>
                <a:ext cx="254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Nördliche und Südliche Grauwackenzone</a:t>
                </a:r>
              </a:p>
            </p:txBody>
          </p:sp>
          <p:grpSp>
            <p:nvGrpSpPr>
              <p:cNvPr id="6162" name="Group 68">
                <a:extLst>
                  <a:ext uri="{FF2B5EF4-FFF2-40B4-BE49-F238E27FC236}">
                    <a16:creationId xmlns:a16="http://schemas.microsoft.com/office/drawing/2014/main" id="{724A4089-B1FF-839B-4B41-D4E54FE127D3}"/>
                  </a:ext>
                </a:extLst>
              </p:cNvPr>
              <p:cNvGrpSpPr>
                <a:grpSpLocks/>
              </p:cNvGrpSpPr>
              <p:nvPr/>
            </p:nvGrpSpPr>
            <p:grpSpPr bwMode="auto">
              <a:xfrm>
                <a:off x="3878" y="2976"/>
                <a:ext cx="1588" cy="231"/>
                <a:chOff x="204" y="2704"/>
                <a:chExt cx="1588" cy="231"/>
              </a:xfrm>
            </p:grpSpPr>
            <p:sp>
              <p:nvSpPr>
                <p:cNvPr id="6164" name="Rectangle 69">
                  <a:extLst>
                    <a:ext uri="{FF2B5EF4-FFF2-40B4-BE49-F238E27FC236}">
                      <a16:creationId xmlns:a16="http://schemas.microsoft.com/office/drawing/2014/main" id="{A674F237-F3A7-1AE5-D585-B5083DF941DF}"/>
                    </a:ext>
                  </a:extLst>
                </p:cNvPr>
                <p:cNvSpPr>
                  <a:spLocks noChangeArrowheads="1"/>
                </p:cNvSpPr>
                <p:nvPr/>
              </p:nvSpPr>
              <p:spPr bwMode="auto">
                <a:xfrm>
                  <a:off x="521" y="2704"/>
                  <a:ext cx="1271" cy="227"/>
                </a:xfrm>
                <a:prstGeom prst="rect">
                  <a:avLst/>
                </a:prstGeom>
                <a:noFill/>
                <a:ln w="19050">
                  <a:solidFill>
                    <a:srgbClr val="54AF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6165" name="Group 70">
                  <a:extLst>
                    <a:ext uri="{FF2B5EF4-FFF2-40B4-BE49-F238E27FC236}">
                      <a16:creationId xmlns:a16="http://schemas.microsoft.com/office/drawing/2014/main" id="{7FA9009C-6F3B-B570-745B-E96BBE7D8FF5}"/>
                    </a:ext>
                  </a:extLst>
                </p:cNvPr>
                <p:cNvGrpSpPr>
                  <a:grpSpLocks/>
                </p:cNvGrpSpPr>
                <p:nvPr/>
              </p:nvGrpSpPr>
              <p:grpSpPr bwMode="auto">
                <a:xfrm>
                  <a:off x="204" y="2704"/>
                  <a:ext cx="227" cy="231"/>
                  <a:chOff x="204" y="2704"/>
                  <a:chExt cx="227" cy="231"/>
                </a:xfrm>
              </p:grpSpPr>
              <p:sp>
                <p:nvSpPr>
                  <p:cNvPr id="6166" name="Oval 71">
                    <a:extLst>
                      <a:ext uri="{FF2B5EF4-FFF2-40B4-BE49-F238E27FC236}">
                        <a16:creationId xmlns:a16="http://schemas.microsoft.com/office/drawing/2014/main" id="{A2201FC1-2FDB-BEE3-9771-3E4C7F8D6D65}"/>
                      </a:ext>
                    </a:extLst>
                  </p:cNvPr>
                  <p:cNvSpPr>
                    <a:spLocks noChangeArrowheads="1"/>
                  </p:cNvSpPr>
                  <p:nvPr/>
                </p:nvSpPr>
                <p:spPr bwMode="auto">
                  <a:xfrm>
                    <a:off x="204"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6167" name="Text Box 72">
                    <a:extLst>
                      <a:ext uri="{FF2B5EF4-FFF2-40B4-BE49-F238E27FC236}">
                        <a16:creationId xmlns:a16="http://schemas.microsoft.com/office/drawing/2014/main" id="{0FD93C13-18A6-D009-2CD4-DFBAF5063160}"/>
                      </a:ext>
                    </a:extLst>
                  </p:cNvPr>
                  <p:cNvSpPr txBox="1">
                    <a:spLocks noChangeArrowheads="1"/>
                  </p:cNvSpPr>
                  <p:nvPr/>
                </p:nvSpPr>
                <p:spPr bwMode="auto">
                  <a:xfrm>
                    <a:off x="204"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7</a:t>
                    </a:r>
                  </a:p>
                </p:txBody>
              </p:sp>
            </p:grpSp>
          </p:grpSp>
          <p:sp>
            <p:nvSpPr>
              <p:cNvPr id="6163" name="Text Box 73">
                <a:extLst>
                  <a:ext uri="{FF2B5EF4-FFF2-40B4-BE49-F238E27FC236}">
                    <a16:creationId xmlns:a16="http://schemas.microsoft.com/office/drawing/2014/main" id="{99A9992F-40EE-F232-1B3B-17B590EEF5F9}"/>
                  </a:ext>
                </a:extLst>
              </p:cNvPr>
              <p:cNvSpPr txBox="1">
                <a:spLocks noChangeArrowheads="1"/>
              </p:cNvSpPr>
              <p:nvPr/>
            </p:nvSpPr>
            <p:spPr bwMode="auto">
              <a:xfrm>
                <a:off x="4195" y="2976"/>
                <a:ext cx="127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geologische Fenster</a:t>
                </a:r>
              </a:p>
            </p:txBody>
          </p:sp>
        </p:gr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4ECD6530-F0B9-B572-9AEA-8E76C0AE7391}"/>
              </a:ext>
            </a:extLst>
          </p:cNvPr>
          <p:cNvSpPr>
            <a:spLocks noGrp="1" noChangeArrowheads="1"/>
          </p:cNvSpPr>
          <p:nvPr>
            <p:ph type="title"/>
          </p:nvPr>
        </p:nvSpPr>
        <p:spPr/>
        <p:txBody>
          <a:bodyPr/>
          <a:lstStyle/>
          <a:p>
            <a:r>
              <a:rPr lang="de-DE" altLang="de-DE"/>
              <a:t>Geologische Karte Österreichs</a:t>
            </a:r>
          </a:p>
        </p:txBody>
      </p:sp>
      <p:grpSp>
        <p:nvGrpSpPr>
          <p:cNvPr id="7171" name="Group 74">
            <a:extLst>
              <a:ext uri="{FF2B5EF4-FFF2-40B4-BE49-F238E27FC236}">
                <a16:creationId xmlns:a16="http://schemas.microsoft.com/office/drawing/2014/main" id="{EBD3B162-689A-CC8F-FE7A-E82723716442}"/>
              </a:ext>
            </a:extLst>
          </p:cNvPr>
          <p:cNvGrpSpPr>
            <a:grpSpLocks/>
          </p:cNvGrpSpPr>
          <p:nvPr/>
        </p:nvGrpSpPr>
        <p:grpSpPr bwMode="auto">
          <a:xfrm>
            <a:off x="396875" y="901700"/>
            <a:ext cx="8280400" cy="5341938"/>
            <a:chOff x="250" y="568"/>
            <a:chExt cx="5216" cy="3365"/>
          </a:xfrm>
        </p:grpSpPr>
        <p:pic>
          <p:nvPicPr>
            <p:cNvPr id="7172" name="Picture 3" descr="geolog_kart">
              <a:extLst>
                <a:ext uri="{FF2B5EF4-FFF2-40B4-BE49-F238E27FC236}">
                  <a16:creationId xmlns:a16="http://schemas.microsoft.com/office/drawing/2014/main" id="{B237CC20-AEC6-0063-BB32-62E267DAFAF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1" y="572"/>
              <a:ext cx="3570" cy="1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173" name="Group 4">
              <a:extLst>
                <a:ext uri="{FF2B5EF4-FFF2-40B4-BE49-F238E27FC236}">
                  <a16:creationId xmlns:a16="http://schemas.microsoft.com/office/drawing/2014/main" id="{A90B8980-5703-7045-9631-8C63041C1D2C}"/>
                </a:ext>
              </a:extLst>
            </p:cNvPr>
            <p:cNvGrpSpPr>
              <a:grpSpLocks/>
            </p:cNvGrpSpPr>
            <p:nvPr/>
          </p:nvGrpSpPr>
          <p:grpSpPr bwMode="auto">
            <a:xfrm>
              <a:off x="3198" y="568"/>
              <a:ext cx="227" cy="231"/>
              <a:chOff x="2290" y="527"/>
              <a:chExt cx="227" cy="231"/>
            </a:xfrm>
          </p:grpSpPr>
          <p:sp>
            <p:nvSpPr>
              <p:cNvPr id="7234" name="Oval 5">
                <a:extLst>
                  <a:ext uri="{FF2B5EF4-FFF2-40B4-BE49-F238E27FC236}">
                    <a16:creationId xmlns:a16="http://schemas.microsoft.com/office/drawing/2014/main" id="{DD9F584B-8A59-7CB3-3B71-CACB6C27AA6D}"/>
                  </a:ext>
                </a:extLst>
              </p:cNvPr>
              <p:cNvSpPr>
                <a:spLocks noChangeArrowheads="1"/>
              </p:cNvSpPr>
              <p:nvPr/>
            </p:nvSpPr>
            <p:spPr bwMode="auto">
              <a:xfrm>
                <a:off x="2290" y="527"/>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235" name="Text Box 6">
                <a:extLst>
                  <a:ext uri="{FF2B5EF4-FFF2-40B4-BE49-F238E27FC236}">
                    <a16:creationId xmlns:a16="http://schemas.microsoft.com/office/drawing/2014/main" id="{09BA2E39-B1A7-0FB5-C779-B5FEA9E35A14}"/>
                  </a:ext>
                </a:extLst>
              </p:cNvPr>
              <p:cNvSpPr txBox="1">
                <a:spLocks noChangeArrowheads="1"/>
              </p:cNvSpPr>
              <p:nvPr/>
            </p:nvSpPr>
            <p:spPr bwMode="auto">
              <a:xfrm>
                <a:off x="2290" y="527"/>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1</a:t>
                </a:r>
              </a:p>
            </p:txBody>
          </p:sp>
        </p:grpSp>
        <p:grpSp>
          <p:nvGrpSpPr>
            <p:cNvPr id="7174" name="Group 7">
              <a:extLst>
                <a:ext uri="{FF2B5EF4-FFF2-40B4-BE49-F238E27FC236}">
                  <a16:creationId xmlns:a16="http://schemas.microsoft.com/office/drawing/2014/main" id="{F0B608D3-C16D-DCCF-D931-71DD3A546661}"/>
                </a:ext>
              </a:extLst>
            </p:cNvPr>
            <p:cNvGrpSpPr>
              <a:grpSpLocks/>
            </p:cNvGrpSpPr>
            <p:nvPr/>
          </p:nvGrpSpPr>
          <p:grpSpPr bwMode="auto">
            <a:xfrm>
              <a:off x="2517" y="2383"/>
              <a:ext cx="227" cy="231"/>
              <a:chOff x="2517" y="2341"/>
              <a:chExt cx="227" cy="231"/>
            </a:xfrm>
          </p:grpSpPr>
          <p:sp>
            <p:nvSpPr>
              <p:cNvPr id="7232" name="Oval 8">
                <a:extLst>
                  <a:ext uri="{FF2B5EF4-FFF2-40B4-BE49-F238E27FC236}">
                    <a16:creationId xmlns:a16="http://schemas.microsoft.com/office/drawing/2014/main" id="{64FC1E00-8902-DD09-312F-CB9426392369}"/>
                  </a:ext>
                </a:extLst>
              </p:cNvPr>
              <p:cNvSpPr>
                <a:spLocks noChangeArrowheads="1"/>
              </p:cNvSpPr>
              <p:nvPr/>
            </p:nvSpPr>
            <p:spPr bwMode="auto">
              <a:xfrm>
                <a:off x="2517" y="2341"/>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233" name="Text Box 9">
                <a:extLst>
                  <a:ext uri="{FF2B5EF4-FFF2-40B4-BE49-F238E27FC236}">
                    <a16:creationId xmlns:a16="http://schemas.microsoft.com/office/drawing/2014/main" id="{24D19DC1-8D59-0D5D-DE51-30866A83A803}"/>
                  </a:ext>
                </a:extLst>
              </p:cNvPr>
              <p:cNvSpPr txBox="1">
                <a:spLocks noChangeArrowheads="1"/>
              </p:cNvSpPr>
              <p:nvPr/>
            </p:nvSpPr>
            <p:spPr bwMode="auto">
              <a:xfrm>
                <a:off x="2517" y="2341"/>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6</a:t>
                </a:r>
              </a:p>
            </p:txBody>
          </p:sp>
        </p:grpSp>
        <p:grpSp>
          <p:nvGrpSpPr>
            <p:cNvPr id="7175" name="Group 10">
              <a:extLst>
                <a:ext uri="{FF2B5EF4-FFF2-40B4-BE49-F238E27FC236}">
                  <a16:creationId xmlns:a16="http://schemas.microsoft.com/office/drawing/2014/main" id="{50BCCADB-D732-31E4-67EC-093668FEF4D0}"/>
                </a:ext>
              </a:extLst>
            </p:cNvPr>
            <p:cNvGrpSpPr>
              <a:grpSpLocks/>
            </p:cNvGrpSpPr>
            <p:nvPr/>
          </p:nvGrpSpPr>
          <p:grpSpPr bwMode="auto">
            <a:xfrm>
              <a:off x="793" y="1797"/>
              <a:ext cx="227" cy="231"/>
              <a:chOff x="793" y="1797"/>
              <a:chExt cx="227" cy="231"/>
            </a:xfrm>
          </p:grpSpPr>
          <p:sp>
            <p:nvSpPr>
              <p:cNvPr id="7230" name="Oval 11">
                <a:extLst>
                  <a:ext uri="{FF2B5EF4-FFF2-40B4-BE49-F238E27FC236}">
                    <a16:creationId xmlns:a16="http://schemas.microsoft.com/office/drawing/2014/main" id="{5A9C8436-CBFC-D6A8-0429-6E6E5AA64CF8}"/>
                  </a:ext>
                </a:extLst>
              </p:cNvPr>
              <p:cNvSpPr>
                <a:spLocks noChangeArrowheads="1"/>
              </p:cNvSpPr>
              <p:nvPr/>
            </p:nvSpPr>
            <p:spPr bwMode="auto">
              <a:xfrm>
                <a:off x="793" y="1797"/>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231" name="Text Box 12">
                <a:extLst>
                  <a:ext uri="{FF2B5EF4-FFF2-40B4-BE49-F238E27FC236}">
                    <a16:creationId xmlns:a16="http://schemas.microsoft.com/office/drawing/2014/main" id="{11237B9D-C73A-EAD3-746F-96FA42F335C5}"/>
                  </a:ext>
                </a:extLst>
              </p:cNvPr>
              <p:cNvSpPr txBox="1">
                <a:spLocks noChangeArrowheads="1"/>
              </p:cNvSpPr>
              <p:nvPr/>
            </p:nvSpPr>
            <p:spPr bwMode="auto">
              <a:xfrm>
                <a:off x="793" y="1797"/>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5</a:t>
                </a:r>
              </a:p>
            </p:txBody>
          </p:sp>
        </p:grpSp>
        <p:grpSp>
          <p:nvGrpSpPr>
            <p:cNvPr id="7176" name="Group 13">
              <a:extLst>
                <a:ext uri="{FF2B5EF4-FFF2-40B4-BE49-F238E27FC236}">
                  <a16:creationId xmlns:a16="http://schemas.microsoft.com/office/drawing/2014/main" id="{AF3CE156-DE6B-6849-0089-6DE4872E5318}"/>
                </a:ext>
              </a:extLst>
            </p:cNvPr>
            <p:cNvGrpSpPr>
              <a:grpSpLocks/>
            </p:cNvGrpSpPr>
            <p:nvPr/>
          </p:nvGrpSpPr>
          <p:grpSpPr bwMode="auto">
            <a:xfrm>
              <a:off x="2109" y="2069"/>
              <a:ext cx="227" cy="231"/>
              <a:chOff x="2109" y="2069"/>
              <a:chExt cx="227" cy="231"/>
            </a:xfrm>
          </p:grpSpPr>
          <p:sp>
            <p:nvSpPr>
              <p:cNvPr id="7228" name="Oval 14">
                <a:extLst>
                  <a:ext uri="{FF2B5EF4-FFF2-40B4-BE49-F238E27FC236}">
                    <a16:creationId xmlns:a16="http://schemas.microsoft.com/office/drawing/2014/main" id="{C46709DD-17D0-24DD-1193-F3E729540FE8}"/>
                  </a:ext>
                </a:extLst>
              </p:cNvPr>
              <p:cNvSpPr>
                <a:spLocks noChangeArrowheads="1"/>
              </p:cNvSpPr>
              <p:nvPr/>
            </p:nvSpPr>
            <p:spPr bwMode="auto">
              <a:xfrm>
                <a:off x="2109" y="2069"/>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229" name="Text Box 15">
                <a:extLst>
                  <a:ext uri="{FF2B5EF4-FFF2-40B4-BE49-F238E27FC236}">
                    <a16:creationId xmlns:a16="http://schemas.microsoft.com/office/drawing/2014/main" id="{9D6037F0-72C0-A3E5-E8AA-22A16255EBB4}"/>
                  </a:ext>
                </a:extLst>
              </p:cNvPr>
              <p:cNvSpPr txBox="1">
                <a:spLocks noChangeArrowheads="1"/>
              </p:cNvSpPr>
              <p:nvPr/>
            </p:nvSpPr>
            <p:spPr bwMode="auto">
              <a:xfrm>
                <a:off x="2109" y="2069"/>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7</a:t>
                </a:r>
              </a:p>
            </p:txBody>
          </p:sp>
        </p:grpSp>
        <p:grpSp>
          <p:nvGrpSpPr>
            <p:cNvPr id="7177" name="Group 16">
              <a:extLst>
                <a:ext uri="{FF2B5EF4-FFF2-40B4-BE49-F238E27FC236}">
                  <a16:creationId xmlns:a16="http://schemas.microsoft.com/office/drawing/2014/main" id="{31903D92-DDCA-98A3-150C-8C0F91314456}"/>
                </a:ext>
              </a:extLst>
            </p:cNvPr>
            <p:cNvGrpSpPr>
              <a:grpSpLocks/>
            </p:cNvGrpSpPr>
            <p:nvPr/>
          </p:nvGrpSpPr>
          <p:grpSpPr bwMode="auto">
            <a:xfrm>
              <a:off x="4558" y="1616"/>
              <a:ext cx="227" cy="231"/>
              <a:chOff x="4558" y="1616"/>
              <a:chExt cx="227" cy="231"/>
            </a:xfrm>
          </p:grpSpPr>
          <p:sp>
            <p:nvSpPr>
              <p:cNvPr id="7226" name="Oval 17">
                <a:extLst>
                  <a:ext uri="{FF2B5EF4-FFF2-40B4-BE49-F238E27FC236}">
                    <a16:creationId xmlns:a16="http://schemas.microsoft.com/office/drawing/2014/main" id="{40D94960-F4CB-408A-E9F9-E359D1E3FB29}"/>
                  </a:ext>
                </a:extLst>
              </p:cNvPr>
              <p:cNvSpPr>
                <a:spLocks noChangeArrowheads="1"/>
              </p:cNvSpPr>
              <p:nvPr/>
            </p:nvSpPr>
            <p:spPr bwMode="auto">
              <a:xfrm>
                <a:off x="4558" y="1616"/>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227" name="Text Box 18">
                <a:extLst>
                  <a:ext uri="{FF2B5EF4-FFF2-40B4-BE49-F238E27FC236}">
                    <a16:creationId xmlns:a16="http://schemas.microsoft.com/office/drawing/2014/main" id="{7B5E649C-58C9-DD21-9E2D-6E8D92549397}"/>
                  </a:ext>
                </a:extLst>
              </p:cNvPr>
              <p:cNvSpPr txBox="1">
                <a:spLocks noChangeArrowheads="1"/>
              </p:cNvSpPr>
              <p:nvPr/>
            </p:nvSpPr>
            <p:spPr bwMode="auto">
              <a:xfrm>
                <a:off x="4558" y="1616"/>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4</a:t>
                </a:r>
              </a:p>
            </p:txBody>
          </p:sp>
        </p:grpSp>
        <p:grpSp>
          <p:nvGrpSpPr>
            <p:cNvPr id="7178" name="Group 19">
              <a:extLst>
                <a:ext uri="{FF2B5EF4-FFF2-40B4-BE49-F238E27FC236}">
                  <a16:creationId xmlns:a16="http://schemas.microsoft.com/office/drawing/2014/main" id="{F0B9171D-E87B-353E-84B2-7A3204DE1BE2}"/>
                </a:ext>
              </a:extLst>
            </p:cNvPr>
            <p:cNvGrpSpPr>
              <a:grpSpLocks/>
            </p:cNvGrpSpPr>
            <p:nvPr/>
          </p:nvGrpSpPr>
          <p:grpSpPr bwMode="auto">
            <a:xfrm>
              <a:off x="2336" y="1162"/>
              <a:ext cx="227" cy="231"/>
              <a:chOff x="2336" y="1162"/>
              <a:chExt cx="227" cy="231"/>
            </a:xfrm>
          </p:grpSpPr>
          <p:sp>
            <p:nvSpPr>
              <p:cNvPr id="7224" name="Oval 20">
                <a:extLst>
                  <a:ext uri="{FF2B5EF4-FFF2-40B4-BE49-F238E27FC236}">
                    <a16:creationId xmlns:a16="http://schemas.microsoft.com/office/drawing/2014/main" id="{FA3D30D7-3587-9E8C-BE2C-410D189C081E}"/>
                  </a:ext>
                </a:extLst>
              </p:cNvPr>
              <p:cNvSpPr>
                <a:spLocks noChangeArrowheads="1"/>
              </p:cNvSpPr>
              <p:nvPr/>
            </p:nvSpPr>
            <p:spPr bwMode="auto">
              <a:xfrm>
                <a:off x="2336" y="1162"/>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225" name="Text Box 21">
                <a:extLst>
                  <a:ext uri="{FF2B5EF4-FFF2-40B4-BE49-F238E27FC236}">
                    <a16:creationId xmlns:a16="http://schemas.microsoft.com/office/drawing/2014/main" id="{B475C2D5-0059-0741-E257-B86C9EDD16BC}"/>
                  </a:ext>
                </a:extLst>
              </p:cNvPr>
              <p:cNvSpPr txBox="1">
                <a:spLocks noChangeArrowheads="1"/>
              </p:cNvSpPr>
              <p:nvPr/>
            </p:nvSpPr>
            <p:spPr bwMode="auto">
              <a:xfrm>
                <a:off x="2336" y="1162"/>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3</a:t>
                </a:r>
              </a:p>
            </p:txBody>
          </p:sp>
        </p:grpSp>
        <p:grpSp>
          <p:nvGrpSpPr>
            <p:cNvPr id="7179" name="Group 22">
              <a:extLst>
                <a:ext uri="{FF2B5EF4-FFF2-40B4-BE49-F238E27FC236}">
                  <a16:creationId xmlns:a16="http://schemas.microsoft.com/office/drawing/2014/main" id="{69CA90B2-26ED-8826-590E-37F84D068DE8}"/>
                </a:ext>
              </a:extLst>
            </p:cNvPr>
            <p:cNvGrpSpPr>
              <a:grpSpLocks/>
            </p:cNvGrpSpPr>
            <p:nvPr/>
          </p:nvGrpSpPr>
          <p:grpSpPr bwMode="auto">
            <a:xfrm>
              <a:off x="4649" y="572"/>
              <a:ext cx="227" cy="231"/>
              <a:chOff x="4649" y="572"/>
              <a:chExt cx="227" cy="231"/>
            </a:xfrm>
          </p:grpSpPr>
          <p:sp>
            <p:nvSpPr>
              <p:cNvPr id="7222" name="Oval 23">
                <a:extLst>
                  <a:ext uri="{FF2B5EF4-FFF2-40B4-BE49-F238E27FC236}">
                    <a16:creationId xmlns:a16="http://schemas.microsoft.com/office/drawing/2014/main" id="{1056D924-C265-DF80-3B1A-B6BA2018CD00}"/>
                  </a:ext>
                </a:extLst>
              </p:cNvPr>
              <p:cNvSpPr>
                <a:spLocks noChangeArrowheads="1"/>
              </p:cNvSpPr>
              <p:nvPr/>
            </p:nvSpPr>
            <p:spPr bwMode="auto">
              <a:xfrm>
                <a:off x="4649" y="572"/>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223" name="Text Box 24">
                <a:extLst>
                  <a:ext uri="{FF2B5EF4-FFF2-40B4-BE49-F238E27FC236}">
                    <a16:creationId xmlns:a16="http://schemas.microsoft.com/office/drawing/2014/main" id="{551B0301-D623-BC6A-A4AA-04578C4F08B5}"/>
                  </a:ext>
                </a:extLst>
              </p:cNvPr>
              <p:cNvSpPr txBox="1">
                <a:spLocks noChangeArrowheads="1"/>
              </p:cNvSpPr>
              <p:nvPr/>
            </p:nvSpPr>
            <p:spPr bwMode="auto">
              <a:xfrm>
                <a:off x="4649" y="572"/>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2</a:t>
                </a:r>
              </a:p>
            </p:txBody>
          </p:sp>
        </p:grpSp>
        <p:sp>
          <p:nvSpPr>
            <p:cNvPr id="7180" name="Line 25">
              <a:extLst>
                <a:ext uri="{FF2B5EF4-FFF2-40B4-BE49-F238E27FC236}">
                  <a16:creationId xmlns:a16="http://schemas.microsoft.com/office/drawing/2014/main" id="{210EE04B-4EEB-B019-DBEE-FDE4FE7375C9}"/>
                </a:ext>
              </a:extLst>
            </p:cNvPr>
            <p:cNvSpPr>
              <a:spLocks noChangeShapeType="1"/>
            </p:cNvSpPr>
            <p:nvPr/>
          </p:nvSpPr>
          <p:spPr bwMode="auto">
            <a:xfrm>
              <a:off x="3424" y="709"/>
              <a:ext cx="182" cy="22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7181" name="Line 26">
              <a:extLst>
                <a:ext uri="{FF2B5EF4-FFF2-40B4-BE49-F238E27FC236}">
                  <a16:creationId xmlns:a16="http://schemas.microsoft.com/office/drawing/2014/main" id="{CA379452-CB48-E076-B9B0-75CD9C5862F0}"/>
                </a:ext>
              </a:extLst>
            </p:cNvPr>
            <p:cNvSpPr>
              <a:spLocks noChangeShapeType="1"/>
            </p:cNvSpPr>
            <p:nvPr/>
          </p:nvSpPr>
          <p:spPr bwMode="auto">
            <a:xfrm flipH="1">
              <a:off x="4241" y="663"/>
              <a:ext cx="408"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7182" name="Line 27">
              <a:extLst>
                <a:ext uri="{FF2B5EF4-FFF2-40B4-BE49-F238E27FC236}">
                  <a16:creationId xmlns:a16="http://schemas.microsoft.com/office/drawing/2014/main" id="{C366C2D1-7682-2A29-0003-F83060493CAA}"/>
                </a:ext>
              </a:extLst>
            </p:cNvPr>
            <p:cNvSpPr>
              <a:spLocks noChangeShapeType="1"/>
            </p:cNvSpPr>
            <p:nvPr/>
          </p:nvSpPr>
          <p:spPr bwMode="auto">
            <a:xfrm>
              <a:off x="2562" y="1298"/>
              <a:ext cx="318"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7183" name="Line 28">
              <a:extLst>
                <a:ext uri="{FF2B5EF4-FFF2-40B4-BE49-F238E27FC236}">
                  <a16:creationId xmlns:a16="http://schemas.microsoft.com/office/drawing/2014/main" id="{A4F49887-6DFD-53FE-50BD-1C72B857366E}"/>
                </a:ext>
              </a:extLst>
            </p:cNvPr>
            <p:cNvSpPr>
              <a:spLocks noChangeShapeType="1"/>
            </p:cNvSpPr>
            <p:nvPr/>
          </p:nvSpPr>
          <p:spPr bwMode="auto">
            <a:xfrm flipH="1" flipV="1">
              <a:off x="4105" y="1570"/>
              <a:ext cx="453"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7184" name="Line 29">
              <a:extLst>
                <a:ext uri="{FF2B5EF4-FFF2-40B4-BE49-F238E27FC236}">
                  <a16:creationId xmlns:a16="http://schemas.microsoft.com/office/drawing/2014/main" id="{522E8132-FEA9-0744-4E3E-883BB79BCFE2}"/>
                </a:ext>
              </a:extLst>
            </p:cNvPr>
            <p:cNvSpPr>
              <a:spLocks noChangeShapeType="1"/>
            </p:cNvSpPr>
            <p:nvPr/>
          </p:nvSpPr>
          <p:spPr bwMode="auto">
            <a:xfrm flipV="1">
              <a:off x="1020" y="1797"/>
              <a:ext cx="318"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7185" name="Line 30">
              <a:extLst>
                <a:ext uri="{FF2B5EF4-FFF2-40B4-BE49-F238E27FC236}">
                  <a16:creationId xmlns:a16="http://schemas.microsoft.com/office/drawing/2014/main" id="{DC4C834A-8238-D8A6-E063-AD4F85CF8A89}"/>
                </a:ext>
              </a:extLst>
            </p:cNvPr>
            <p:cNvSpPr>
              <a:spLocks noChangeShapeType="1"/>
            </p:cNvSpPr>
            <p:nvPr/>
          </p:nvSpPr>
          <p:spPr bwMode="auto">
            <a:xfrm flipV="1">
              <a:off x="2336" y="1887"/>
              <a:ext cx="363" cy="27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7186" name="Line 31">
              <a:extLst>
                <a:ext uri="{FF2B5EF4-FFF2-40B4-BE49-F238E27FC236}">
                  <a16:creationId xmlns:a16="http://schemas.microsoft.com/office/drawing/2014/main" id="{61BACFED-205C-0CBD-2EB6-37F46CAE9ABA}"/>
                </a:ext>
              </a:extLst>
            </p:cNvPr>
            <p:cNvSpPr>
              <a:spLocks noChangeShapeType="1"/>
            </p:cNvSpPr>
            <p:nvPr/>
          </p:nvSpPr>
          <p:spPr bwMode="auto">
            <a:xfrm flipH="1">
              <a:off x="2653" y="2247"/>
              <a:ext cx="136"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nvGrpSpPr>
            <p:cNvPr id="7187" name="Group 32">
              <a:extLst>
                <a:ext uri="{FF2B5EF4-FFF2-40B4-BE49-F238E27FC236}">
                  <a16:creationId xmlns:a16="http://schemas.microsoft.com/office/drawing/2014/main" id="{2C620F79-5F76-E89E-412A-592B3A83C647}"/>
                </a:ext>
              </a:extLst>
            </p:cNvPr>
            <p:cNvGrpSpPr>
              <a:grpSpLocks/>
            </p:cNvGrpSpPr>
            <p:nvPr/>
          </p:nvGrpSpPr>
          <p:grpSpPr bwMode="auto">
            <a:xfrm>
              <a:off x="250" y="2976"/>
              <a:ext cx="1588" cy="231"/>
              <a:chOff x="204" y="2704"/>
              <a:chExt cx="1588" cy="231"/>
            </a:xfrm>
          </p:grpSpPr>
          <p:sp>
            <p:nvSpPr>
              <p:cNvPr id="7218" name="Rectangle 33">
                <a:extLst>
                  <a:ext uri="{FF2B5EF4-FFF2-40B4-BE49-F238E27FC236}">
                    <a16:creationId xmlns:a16="http://schemas.microsoft.com/office/drawing/2014/main" id="{A3116C70-BE3F-58E0-38A3-97999896109D}"/>
                  </a:ext>
                </a:extLst>
              </p:cNvPr>
              <p:cNvSpPr>
                <a:spLocks noChangeArrowheads="1"/>
              </p:cNvSpPr>
              <p:nvPr/>
            </p:nvSpPr>
            <p:spPr bwMode="auto">
              <a:xfrm>
                <a:off x="521" y="2704"/>
                <a:ext cx="1271" cy="227"/>
              </a:xfrm>
              <a:prstGeom prst="rect">
                <a:avLst/>
              </a:prstGeom>
              <a:noFill/>
              <a:ln w="19050">
                <a:solidFill>
                  <a:srgbClr val="54AF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7219" name="Group 34">
                <a:extLst>
                  <a:ext uri="{FF2B5EF4-FFF2-40B4-BE49-F238E27FC236}">
                    <a16:creationId xmlns:a16="http://schemas.microsoft.com/office/drawing/2014/main" id="{4628F877-443C-39EC-DAFB-28054987A625}"/>
                  </a:ext>
                </a:extLst>
              </p:cNvPr>
              <p:cNvGrpSpPr>
                <a:grpSpLocks/>
              </p:cNvGrpSpPr>
              <p:nvPr/>
            </p:nvGrpSpPr>
            <p:grpSpPr bwMode="auto">
              <a:xfrm>
                <a:off x="204" y="2704"/>
                <a:ext cx="227" cy="231"/>
                <a:chOff x="204" y="2704"/>
                <a:chExt cx="227" cy="231"/>
              </a:xfrm>
            </p:grpSpPr>
            <p:sp>
              <p:nvSpPr>
                <p:cNvPr id="7220" name="Oval 35">
                  <a:extLst>
                    <a:ext uri="{FF2B5EF4-FFF2-40B4-BE49-F238E27FC236}">
                      <a16:creationId xmlns:a16="http://schemas.microsoft.com/office/drawing/2014/main" id="{A1E4E346-D45B-FDAD-F06C-0F6E8BD61D97}"/>
                    </a:ext>
                  </a:extLst>
                </p:cNvPr>
                <p:cNvSpPr>
                  <a:spLocks noChangeArrowheads="1"/>
                </p:cNvSpPr>
                <p:nvPr/>
              </p:nvSpPr>
              <p:spPr bwMode="auto">
                <a:xfrm>
                  <a:off x="204"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221" name="Text Box 36">
                  <a:extLst>
                    <a:ext uri="{FF2B5EF4-FFF2-40B4-BE49-F238E27FC236}">
                      <a16:creationId xmlns:a16="http://schemas.microsoft.com/office/drawing/2014/main" id="{B2F8F3CC-9846-6929-C580-14D0136F1A6F}"/>
                    </a:ext>
                  </a:extLst>
                </p:cNvPr>
                <p:cNvSpPr txBox="1">
                  <a:spLocks noChangeArrowheads="1"/>
                </p:cNvSpPr>
                <p:nvPr/>
              </p:nvSpPr>
              <p:spPr bwMode="auto">
                <a:xfrm>
                  <a:off x="204"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1</a:t>
                  </a:r>
                </a:p>
              </p:txBody>
            </p:sp>
          </p:grpSp>
        </p:grpSp>
        <p:grpSp>
          <p:nvGrpSpPr>
            <p:cNvPr id="7188" name="Group 38">
              <a:extLst>
                <a:ext uri="{FF2B5EF4-FFF2-40B4-BE49-F238E27FC236}">
                  <a16:creationId xmlns:a16="http://schemas.microsoft.com/office/drawing/2014/main" id="{DA21625C-5DE3-A2E9-5F50-2666FBF48D36}"/>
                </a:ext>
              </a:extLst>
            </p:cNvPr>
            <p:cNvGrpSpPr>
              <a:grpSpLocks/>
            </p:cNvGrpSpPr>
            <p:nvPr/>
          </p:nvGrpSpPr>
          <p:grpSpPr bwMode="auto">
            <a:xfrm>
              <a:off x="250" y="3339"/>
              <a:ext cx="1588" cy="231"/>
              <a:chOff x="204" y="2704"/>
              <a:chExt cx="1588" cy="231"/>
            </a:xfrm>
          </p:grpSpPr>
          <p:sp>
            <p:nvSpPr>
              <p:cNvPr id="7214" name="Rectangle 39">
                <a:extLst>
                  <a:ext uri="{FF2B5EF4-FFF2-40B4-BE49-F238E27FC236}">
                    <a16:creationId xmlns:a16="http://schemas.microsoft.com/office/drawing/2014/main" id="{5D144987-752D-6A89-3422-1DBF2E575454}"/>
                  </a:ext>
                </a:extLst>
              </p:cNvPr>
              <p:cNvSpPr>
                <a:spLocks noChangeArrowheads="1"/>
              </p:cNvSpPr>
              <p:nvPr/>
            </p:nvSpPr>
            <p:spPr bwMode="auto">
              <a:xfrm>
                <a:off x="521" y="2704"/>
                <a:ext cx="1271" cy="227"/>
              </a:xfrm>
              <a:prstGeom prst="rect">
                <a:avLst/>
              </a:prstGeom>
              <a:noFill/>
              <a:ln w="19050">
                <a:solidFill>
                  <a:srgbClr val="54AF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7215" name="Group 40">
                <a:extLst>
                  <a:ext uri="{FF2B5EF4-FFF2-40B4-BE49-F238E27FC236}">
                    <a16:creationId xmlns:a16="http://schemas.microsoft.com/office/drawing/2014/main" id="{002788D4-3411-FC1E-8703-CC6C66CA5A17}"/>
                  </a:ext>
                </a:extLst>
              </p:cNvPr>
              <p:cNvGrpSpPr>
                <a:grpSpLocks/>
              </p:cNvGrpSpPr>
              <p:nvPr/>
            </p:nvGrpSpPr>
            <p:grpSpPr bwMode="auto">
              <a:xfrm>
                <a:off x="204" y="2704"/>
                <a:ext cx="227" cy="231"/>
                <a:chOff x="204" y="2704"/>
                <a:chExt cx="227" cy="231"/>
              </a:xfrm>
            </p:grpSpPr>
            <p:sp>
              <p:nvSpPr>
                <p:cNvPr id="7216" name="Oval 41">
                  <a:extLst>
                    <a:ext uri="{FF2B5EF4-FFF2-40B4-BE49-F238E27FC236}">
                      <a16:creationId xmlns:a16="http://schemas.microsoft.com/office/drawing/2014/main" id="{7E15E7CB-FC9D-135D-507F-1987FF031745}"/>
                    </a:ext>
                  </a:extLst>
                </p:cNvPr>
                <p:cNvSpPr>
                  <a:spLocks noChangeArrowheads="1"/>
                </p:cNvSpPr>
                <p:nvPr/>
              </p:nvSpPr>
              <p:spPr bwMode="auto">
                <a:xfrm>
                  <a:off x="204"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217" name="Text Box 42">
                  <a:extLst>
                    <a:ext uri="{FF2B5EF4-FFF2-40B4-BE49-F238E27FC236}">
                      <a16:creationId xmlns:a16="http://schemas.microsoft.com/office/drawing/2014/main" id="{F39132D1-17CA-967A-36CC-4AF59735FF87}"/>
                    </a:ext>
                  </a:extLst>
                </p:cNvPr>
                <p:cNvSpPr txBox="1">
                  <a:spLocks noChangeArrowheads="1"/>
                </p:cNvSpPr>
                <p:nvPr/>
              </p:nvSpPr>
              <p:spPr bwMode="auto">
                <a:xfrm>
                  <a:off x="204"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2</a:t>
                  </a:r>
                </a:p>
              </p:txBody>
            </p:sp>
          </p:grpSp>
        </p:grpSp>
        <p:grpSp>
          <p:nvGrpSpPr>
            <p:cNvPr id="7189" name="Group 44">
              <a:extLst>
                <a:ext uri="{FF2B5EF4-FFF2-40B4-BE49-F238E27FC236}">
                  <a16:creationId xmlns:a16="http://schemas.microsoft.com/office/drawing/2014/main" id="{3F7B0B93-FAAF-F9DE-AA8A-08710EF7875B}"/>
                </a:ext>
              </a:extLst>
            </p:cNvPr>
            <p:cNvGrpSpPr>
              <a:grpSpLocks/>
            </p:cNvGrpSpPr>
            <p:nvPr/>
          </p:nvGrpSpPr>
          <p:grpSpPr bwMode="auto">
            <a:xfrm>
              <a:off x="250" y="3702"/>
              <a:ext cx="1588" cy="231"/>
              <a:chOff x="204" y="2704"/>
              <a:chExt cx="1588" cy="231"/>
            </a:xfrm>
          </p:grpSpPr>
          <p:sp>
            <p:nvSpPr>
              <p:cNvPr id="7210" name="Rectangle 45">
                <a:extLst>
                  <a:ext uri="{FF2B5EF4-FFF2-40B4-BE49-F238E27FC236}">
                    <a16:creationId xmlns:a16="http://schemas.microsoft.com/office/drawing/2014/main" id="{52C13CD6-3282-C729-3502-5B1D93BEB6CA}"/>
                  </a:ext>
                </a:extLst>
              </p:cNvPr>
              <p:cNvSpPr>
                <a:spLocks noChangeArrowheads="1"/>
              </p:cNvSpPr>
              <p:nvPr/>
            </p:nvSpPr>
            <p:spPr bwMode="auto">
              <a:xfrm>
                <a:off x="521" y="2704"/>
                <a:ext cx="1271" cy="227"/>
              </a:xfrm>
              <a:prstGeom prst="rect">
                <a:avLst/>
              </a:prstGeom>
              <a:noFill/>
              <a:ln w="19050">
                <a:solidFill>
                  <a:srgbClr val="54AF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7211" name="Group 46">
                <a:extLst>
                  <a:ext uri="{FF2B5EF4-FFF2-40B4-BE49-F238E27FC236}">
                    <a16:creationId xmlns:a16="http://schemas.microsoft.com/office/drawing/2014/main" id="{4FF5930B-3759-D911-EE03-2413B324B016}"/>
                  </a:ext>
                </a:extLst>
              </p:cNvPr>
              <p:cNvGrpSpPr>
                <a:grpSpLocks/>
              </p:cNvGrpSpPr>
              <p:nvPr/>
            </p:nvGrpSpPr>
            <p:grpSpPr bwMode="auto">
              <a:xfrm>
                <a:off x="204" y="2704"/>
                <a:ext cx="227" cy="231"/>
                <a:chOff x="204" y="2704"/>
                <a:chExt cx="227" cy="231"/>
              </a:xfrm>
            </p:grpSpPr>
            <p:sp>
              <p:nvSpPr>
                <p:cNvPr id="7212" name="Oval 47">
                  <a:extLst>
                    <a:ext uri="{FF2B5EF4-FFF2-40B4-BE49-F238E27FC236}">
                      <a16:creationId xmlns:a16="http://schemas.microsoft.com/office/drawing/2014/main" id="{62D1FF8E-7ED9-EB99-2762-58BFA3B32FAB}"/>
                    </a:ext>
                  </a:extLst>
                </p:cNvPr>
                <p:cNvSpPr>
                  <a:spLocks noChangeArrowheads="1"/>
                </p:cNvSpPr>
                <p:nvPr/>
              </p:nvSpPr>
              <p:spPr bwMode="auto">
                <a:xfrm>
                  <a:off x="204"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213" name="Text Box 48">
                  <a:extLst>
                    <a:ext uri="{FF2B5EF4-FFF2-40B4-BE49-F238E27FC236}">
                      <a16:creationId xmlns:a16="http://schemas.microsoft.com/office/drawing/2014/main" id="{1BC9D5C1-B354-D450-8E87-2CDE4311B73D}"/>
                    </a:ext>
                  </a:extLst>
                </p:cNvPr>
                <p:cNvSpPr txBox="1">
                  <a:spLocks noChangeArrowheads="1"/>
                </p:cNvSpPr>
                <p:nvPr/>
              </p:nvSpPr>
              <p:spPr bwMode="auto">
                <a:xfrm>
                  <a:off x="204"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3</a:t>
                  </a:r>
                </a:p>
              </p:txBody>
            </p:sp>
          </p:grpSp>
        </p:grpSp>
        <p:grpSp>
          <p:nvGrpSpPr>
            <p:cNvPr id="7190" name="Group 50">
              <a:extLst>
                <a:ext uri="{FF2B5EF4-FFF2-40B4-BE49-F238E27FC236}">
                  <a16:creationId xmlns:a16="http://schemas.microsoft.com/office/drawing/2014/main" id="{3371545B-82D9-D696-2314-53E0CB3AFBD7}"/>
                </a:ext>
              </a:extLst>
            </p:cNvPr>
            <p:cNvGrpSpPr>
              <a:grpSpLocks/>
            </p:cNvGrpSpPr>
            <p:nvPr/>
          </p:nvGrpSpPr>
          <p:grpSpPr bwMode="auto">
            <a:xfrm>
              <a:off x="2019" y="2976"/>
              <a:ext cx="1588" cy="231"/>
              <a:chOff x="204" y="2704"/>
              <a:chExt cx="1588" cy="231"/>
            </a:xfrm>
          </p:grpSpPr>
          <p:sp>
            <p:nvSpPr>
              <p:cNvPr id="7206" name="Rectangle 51">
                <a:extLst>
                  <a:ext uri="{FF2B5EF4-FFF2-40B4-BE49-F238E27FC236}">
                    <a16:creationId xmlns:a16="http://schemas.microsoft.com/office/drawing/2014/main" id="{E876C678-740E-680B-AA08-D2CB875A9815}"/>
                  </a:ext>
                </a:extLst>
              </p:cNvPr>
              <p:cNvSpPr>
                <a:spLocks noChangeArrowheads="1"/>
              </p:cNvSpPr>
              <p:nvPr/>
            </p:nvSpPr>
            <p:spPr bwMode="auto">
              <a:xfrm>
                <a:off x="521" y="2704"/>
                <a:ext cx="1271" cy="227"/>
              </a:xfrm>
              <a:prstGeom prst="rect">
                <a:avLst/>
              </a:prstGeom>
              <a:noFill/>
              <a:ln w="19050">
                <a:solidFill>
                  <a:srgbClr val="54AF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7207" name="Group 52">
                <a:extLst>
                  <a:ext uri="{FF2B5EF4-FFF2-40B4-BE49-F238E27FC236}">
                    <a16:creationId xmlns:a16="http://schemas.microsoft.com/office/drawing/2014/main" id="{449B60A3-6D07-7BEA-A65B-FB7A1033D194}"/>
                  </a:ext>
                </a:extLst>
              </p:cNvPr>
              <p:cNvGrpSpPr>
                <a:grpSpLocks/>
              </p:cNvGrpSpPr>
              <p:nvPr/>
            </p:nvGrpSpPr>
            <p:grpSpPr bwMode="auto">
              <a:xfrm>
                <a:off x="204" y="2704"/>
                <a:ext cx="227" cy="231"/>
                <a:chOff x="204" y="2704"/>
                <a:chExt cx="227" cy="231"/>
              </a:xfrm>
            </p:grpSpPr>
            <p:sp>
              <p:nvSpPr>
                <p:cNvPr id="7208" name="Oval 53">
                  <a:extLst>
                    <a:ext uri="{FF2B5EF4-FFF2-40B4-BE49-F238E27FC236}">
                      <a16:creationId xmlns:a16="http://schemas.microsoft.com/office/drawing/2014/main" id="{2FB7E06B-17E1-9736-BFBF-92B32FA3972D}"/>
                    </a:ext>
                  </a:extLst>
                </p:cNvPr>
                <p:cNvSpPr>
                  <a:spLocks noChangeArrowheads="1"/>
                </p:cNvSpPr>
                <p:nvPr/>
              </p:nvSpPr>
              <p:spPr bwMode="auto">
                <a:xfrm>
                  <a:off x="204"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209" name="Text Box 54">
                  <a:extLst>
                    <a:ext uri="{FF2B5EF4-FFF2-40B4-BE49-F238E27FC236}">
                      <a16:creationId xmlns:a16="http://schemas.microsoft.com/office/drawing/2014/main" id="{56B8116D-39EC-B83B-7F6F-5E306BC4CC92}"/>
                    </a:ext>
                  </a:extLst>
                </p:cNvPr>
                <p:cNvSpPr txBox="1">
                  <a:spLocks noChangeArrowheads="1"/>
                </p:cNvSpPr>
                <p:nvPr/>
              </p:nvSpPr>
              <p:spPr bwMode="auto">
                <a:xfrm>
                  <a:off x="204"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4</a:t>
                  </a:r>
                </a:p>
              </p:txBody>
            </p:sp>
          </p:grpSp>
        </p:grpSp>
        <p:grpSp>
          <p:nvGrpSpPr>
            <p:cNvPr id="7191" name="Group 56">
              <a:extLst>
                <a:ext uri="{FF2B5EF4-FFF2-40B4-BE49-F238E27FC236}">
                  <a16:creationId xmlns:a16="http://schemas.microsoft.com/office/drawing/2014/main" id="{7F3EA8C5-44F5-FE1C-35E1-548BECD6D79E}"/>
                </a:ext>
              </a:extLst>
            </p:cNvPr>
            <p:cNvGrpSpPr>
              <a:grpSpLocks/>
            </p:cNvGrpSpPr>
            <p:nvPr/>
          </p:nvGrpSpPr>
          <p:grpSpPr bwMode="auto">
            <a:xfrm>
              <a:off x="2019" y="3339"/>
              <a:ext cx="2811" cy="231"/>
              <a:chOff x="2019" y="3339"/>
              <a:chExt cx="2811" cy="231"/>
            </a:xfrm>
          </p:grpSpPr>
          <p:sp>
            <p:nvSpPr>
              <p:cNvPr id="7202" name="Rectangle 57">
                <a:extLst>
                  <a:ext uri="{FF2B5EF4-FFF2-40B4-BE49-F238E27FC236}">
                    <a16:creationId xmlns:a16="http://schemas.microsoft.com/office/drawing/2014/main" id="{FAFE0C7B-A9BF-F53F-C6C4-53BFB110749D}"/>
                  </a:ext>
                </a:extLst>
              </p:cNvPr>
              <p:cNvSpPr>
                <a:spLocks noChangeArrowheads="1"/>
              </p:cNvSpPr>
              <p:nvPr/>
            </p:nvSpPr>
            <p:spPr bwMode="auto">
              <a:xfrm>
                <a:off x="2336" y="3339"/>
                <a:ext cx="2494" cy="227"/>
              </a:xfrm>
              <a:prstGeom prst="rect">
                <a:avLst/>
              </a:prstGeom>
              <a:noFill/>
              <a:ln w="19050">
                <a:solidFill>
                  <a:srgbClr val="54AF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7203" name="Group 58">
                <a:extLst>
                  <a:ext uri="{FF2B5EF4-FFF2-40B4-BE49-F238E27FC236}">
                    <a16:creationId xmlns:a16="http://schemas.microsoft.com/office/drawing/2014/main" id="{70CCD3BD-E5B6-8286-E750-778D5F5A5607}"/>
                  </a:ext>
                </a:extLst>
              </p:cNvPr>
              <p:cNvGrpSpPr>
                <a:grpSpLocks/>
              </p:cNvGrpSpPr>
              <p:nvPr/>
            </p:nvGrpSpPr>
            <p:grpSpPr bwMode="auto">
              <a:xfrm>
                <a:off x="2019" y="3339"/>
                <a:ext cx="227" cy="231"/>
                <a:chOff x="204" y="2704"/>
                <a:chExt cx="227" cy="231"/>
              </a:xfrm>
            </p:grpSpPr>
            <p:sp>
              <p:nvSpPr>
                <p:cNvPr id="7204" name="Oval 59">
                  <a:extLst>
                    <a:ext uri="{FF2B5EF4-FFF2-40B4-BE49-F238E27FC236}">
                      <a16:creationId xmlns:a16="http://schemas.microsoft.com/office/drawing/2014/main" id="{7828AC9D-3A42-28FF-0824-A2E2671ED60F}"/>
                    </a:ext>
                  </a:extLst>
                </p:cNvPr>
                <p:cNvSpPr>
                  <a:spLocks noChangeArrowheads="1"/>
                </p:cNvSpPr>
                <p:nvPr/>
              </p:nvSpPr>
              <p:spPr bwMode="auto">
                <a:xfrm>
                  <a:off x="204"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205" name="Text Box 60">
                  <a:extLst>
                    <a:ext uri="{FF2B5EF4-FFF2-40B4-BE49-F238E27FC236}">
                      <a16:creationId xmlns:a16="http://schemas.microsoft.com/office/drawing/2014/main" id="{4CA21C6C-5AFD-86A2-45EE-C4FFA2BA50B2}"/>
                    </a:ext>
                  </a:extLst>
                </p:cNvPr>
                <p:cNvSpPr txBox="1">
                  <a:spLocks noChangeArrowheads="1"/>
                </p:cNvSpPr>
                <p:nvPr/>
              </p:nvSpPr>
              <p:spPr bwMode="auto">
                <a:xfrm>
                  <a:off x="204"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5</a:t>
                  </a:r>
                </a:p>
              </p:txBody>
            </p:sp>
          </p:grpSp>
        </p:grpSp>
        <p:grpSp>
          <p:nvGrpSpPr>
            <p:cNvPr id="7192" name="Group 62">
              <a:extLst>
                <a:ext uri="{FF2B5EF4-FFF2-40B4-BE49-F238E27FC236}">
                  <a16:creationId xmlns:a16="http://schemas.microsoft.com/office/drawing/2014/main" id="{673316B3-CBB6-34A6-B976-93A6541AE8F0}"/>
                </a:ext>
              </a:extLst>
            </p:cNvPr>
            <p:cNvGrpSpPr>
              <a:grpSpLocks/>
            </p:cNvGrpSpPr>
            <p:nvPr/>
          </p:nvGrpSpPr>
          <p:grpSpPr bwMode="auto">
            <a:xfrm>
              <a:off x="2019" y="3702"/>
              <a:ext cx="2811" cy="231"/>
              <a:chOff x="2019" y="3702"/>
              <a:chExt cx="2811" cy="231"/>
            </a:xfrm>
          </p:grpSpPr>
          <p:sp>
            <p:nvSpPr>
              <p:cNvPr id="7198" name="Rectangle 63">
                <a:extLst>
                  <a:ext uri="{FF2B5EF4-FFF2-40B4-BE49-F238E27FC236}">
                    <a16:creationId xmlns:a16="http://schemas.microsoft.com/office/drawing/2014/main" id="{20371AF1-14B9-FBE4-8B0E-8B1A940DEDB0}"/>
                  </a:ext>
                </a:extLst>
              </p:cNvPr>
              <p:cNvSpPr>
                <a:spLocks noChangeArrowheads="1"/>
              </p:cNvSpPr>
              <p:nvPr/>
            </p:nvSpPr>
            <p:spPr bwMode="auto">
              <a:xfrm>
                <a:off x="2336" y="3702"/>
                <a:ext cx="2494" cy="227"/>
              </a:xfrm>
              <a:prstGeom prst="rect">
                <a:avLst/>
              </a:prstGeom>
              <a:noFill/>
              <a:ln w="19050">
                <a:solidFill>
                  <a:srgbClr val="54AF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7199" name="Group 64">
                <a:extLst>
                  <a:ext uri="{FF2B5EF4-FFF2-40B4-BE49-F238E27FC236}">
                    <a16:creationId xmlns:a16="http://schemas.microsoft.com/office/drawing/2014/main" id="{D46D5C9F-2B20-91C7-AEC5-C9BD02F8F1D9}"/>
                  </a:ext>
                </a:extLst>
              </p:cNvPr>
              <p:cNvGrpSpPr>
                <a:grpSpLocks/>
              </p:cNvGrpSpPr>
              <p:nvPr/>
            </p:nvGrpSpPr>
            <p:grpSpPr bwMode="auto">
              <a:xfrm>
                <a:off x="2019" y="3702"/>
                <a:ext cx="227" cy="231"/>
                <a:chOff x="204" y="2704"/>
                <a:chExt cx="227" cy="231"/>
              </a:xfrm>
            </p:grpSpPr>
            <p:sp>
              <p:nvSpPr>
                <p:cNvPr id="7200" name="Oval 65">
                  <a:extLst>
                    <a:ext uri="{FF2B5EF4-FFF2-40B4-BE49-F238E27FC236}">
                      <a16:creationId xmlns:a16="http://schemas.microsoft.com/office/drawing/2014/main" id="{5F2D3AE1-DA29-8A90-B55A-714848953EBD}"/>
                    </a:ext>
                  </a:extLst>
                </p:cNvPr>
                <p:cNvSpPr>
                  <a:spLocks noChangeArrowheads="1"/>
                </p:cNvSpPr>
                <p:nvPr/>
              </p:nvSpPr>
              <p:spPr bwMode="auto">
                <a:xfrm>
                  <a:off x="204"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201" name="Text Box 66">
                  <a:extLst>
                    <a:ext uri="{FF2B5EF4-FFF2-40B4-BE49-F238E27FC236}">
                      <a16:creationId xmlns:a16="http://schemas.microsoft.com/office/drawing/2014/main" id="{57BEBE9D-DB79-B1F5-9AF3-C5AF985B56E2}"/>
                    </a:ext>
                  </a:extLst>
                </p:cNvPr>
                <p:cNvSpPr txBox="1">
                  <a:spLocks noChangeArrowheads="1"/>
                </p:cNvSpPr>
                <p:nvPr/>
              </p:nvSpPr>
              <p:spPr bwMode="auto">
                <a:xfrm>
                  <a:off x="204"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6</a:t>
                  </a:r>
                </a:p>
              </p:txBody>
            </p:sp>
          </p:grpSp>
        </p:grpSp>
        <p:grpSp>
          <p:nvGrpSpPr>
            <p:cNvPr id="7193" name="Group 68">
              <a:extLst>
                <a:ext uri="{FF2B5EF4-FFF2-40B4-BE49-F238E27FC236}">
                  <a16:creationId xmlns:a16="http://schemas.microsoft.com/office/drawing/2014/main" id="{1AE9FEDA-C6AC-FA70-0D73-B3E67D3EBACE}"/>
                </a:ext>
              </a:extLst>
            </p:cNvPr>
            <p:cNvGrpSpPr>
              <a:grpSpLocks/>
            </p:cNvGrpSpPr>
            <p:nvPr/>
          </p:nvGrpSpPr>
          <p:grpSpPr bwMode="auto">
            <a:xfrm>
              <a:off x="3878" y="2976"/>
              <a:ext cx="1588" cy="231"/>
              <a:chOff x="204" y="2704"/>
              <a:chExt cx="1588" cy="231"/>
            </a:xfrm>
          </p:grpSpPr>
          <p:sp>
            <p:nvSpPr>
              <p:cNvPr id="7194" name="Rectangle 69">
                <a:extLst>
                  <a:ext uri="{FF2B5EF4-FFF2-40B4-BE49-F238E27FC236}">
                    <a16:creationId xmlns:a16="http://schemas.microsoft.com/office/drawing/2014/main" id="{1540C9B0-CB86-1C5F-6FF8-42E766E2A04E}"/>
                  </a:ext>
                </a:extLst>
              </p:cNvPr>
              <p:cNvSpPr>
                <a:spLocks noChangeArrowheads="1"/>
              </p:cNvSpPr>
              <p:nvPr/>
            </p:nvSpPr>
            <p:spPr bwMode="auto">
              <a:xfrm>
                <a:off x="521" y="2704"/>
                <a:ext cx="1271" cy="227"/>
              </a:xfrm>
              <a:prstGeom prst="rect">
                <a:avLst/>
              </a:prstGeom>
              <a:noFill/>
              <a:ln w="19050">
                <a:solidFill>
                  <a:srgbClr val="54AF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7195" name="Group 70">
                <a:extLst>
                  <a:ext uri="{FF2B5EF4-FFF2-40B4-BE49-F238E27FC236}">
                    <a16:creationId xmlns:a16="http://schemas.microsoft.com/office/drawing/2014/main" id="{73EF1737-A6CB-1782-CB39-42EAF6311FC5}"/>
                  </a:ext>
                </a:extLst>
              </p:cNvPr>
              <p:cNvGrpSpPr>
                <a:grpSpLocks/>
              </p:cNvGrpSpPr>
              <p:nvPr/>
            </p:nvGrpSpPr>
            <p:grpSpPr bwMode="auto">
              <a:xfrm>
                <a:off x="204" y="2704"/>
                <a:ext cx="227" cy="231"/>
                <a:chOff x="204" y="2704"/>
                <a:chExt cx="227" cy="231"/>
              </a:xfrm>
            </p:grpSpPr>
            <p:sp>
              <p:nvSpPr>
                <p:cNvPr id="7196" name="Oval 71">
                  <a:extLst>
                    <a:ext uri="{FF2B5EF4-FFF2-40B4-BE49-F238E27FC236}">
                      <a16:creationId xmlns:a16="http://schemas.microsoft.com/office/drawing/2014/main" id="{722EA28C-229B-1E58-49F7-43E5FFDDF652}"/>
                    </a:ext>
                  </a:extLst>
                </p:cNvPr>
                <p:cNvSpPr>
                  <a:spLocks noChangeArrowheads="1"/>
                </p:cNvSpPr>
                <p:nvPr/>
              </p:nvSpPr>
              <p:spPr bwMode="auto">
                <a:xfrm>
                  <a:off x="204"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197" name="Text Box 72">
                  <a:extLst>
                    <a:ext uri="{FF2B5EF4-FFF2-40B4-BE49-F238E27FC236}">
                      <a16:creationId xmlns:a16="http://schemas.microsoft.com/office/drawing/2014/main" id="{2A155BEB-B110-598F-13CF-B7E38DBF519A}"/>
                    </a:ext>
                  </a:extLst>
                </p:cNvPr>
                <p:cNvSpPr txBox="1">
                  <a:spLocks noChangeArrowheads="1"/>
                </p:cNvSpPr>
                <p:nvPr/>
              </p:nvSpPr>
              <p:spPr bwMode="auto">
                <a:xfrm>
                  <a:off x="204"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7</a:t>
                  </a:r>
                </a:p>
              </p:txBody>
            </p:sp>
          </p:grpSp>
        </p:gr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490B08E9-558D-D370-AA61-9183E6D1D5FF}"/>
              </a:ext>
            </a:extLst>
          </p:cNvPr>
          <p:cNvSpPr>
            <a:spLocks noGrp="1" noChangeArrowheads="1"/>
          </p:cNvSpPr>
          <p:nvPr>
            <p:ph type="title" idx="4294967295"/>
          </p:nvPr>
        </p:nvSpPr>
        <p:spPr/>
        <p:txBody>
          <a:bodyPr/>
          <a:lstStyle/>
          <a:p>
            <a:pPr eaLnBrk="1" hangingPunct="1"/>
            <a:r>
              <a:rPr lang="de-DE" altLang="de-DE"/>
              <a:t>Tafelbildinfo</a:t>
            </a:r>
          </a:p>
        </p:txBody>
      </p:sp>
      <p:sp>
        <p:nvSpPr>
          <p:cNvPr id="8195" name="Rectangle 5">
            <a:extLst>
              <a:ext uri="{FF2B5EF4-FFF2-40B4-BE49-F238E27FC236}">
                <a16:creationId xmlns:a16="http://schemas.microsoft.com/office/drawing/2014/main" id="{E5ACFF1D-BCA9-86EC-1C55-824864663558}"/>
              </a:ext>
            </a:extLst>
          </p:cNvPr>
          <p:cNvSpPr>
            <a:spLocks noChangeArrowheads="1"/>
          </p:cNvSpPr>
          <p:nvPr/>
        </p:nvSpPr>
        <p:spPr bwMode="auto">
          <a:xfrm>
            <a:off x="0" y="6237288"/>
            <a:ext cx="9144000" cy="620712"/>
          </a:xfrm>
          <a:prstGeom prst="rect">
            <a:avLst/>
          </a:prstGeom>
          <a:solidFill>
            <a:srgbClr val="54A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endParaRPr lang="de-DE" altLang="de-DE" sz="3800">
              <a:latin typeface="Arial" panose="020B0604020202020204" pitchFamily="34" charset="0"/>
            </a:endParaRPr>
          </a:p>
        </p:txBody>
      </p:sp>
      <p:sp>
        <p:nvSpPr>
          <p:cNvPr id="8196" name="Rectangle 6">
            <a:extLst>
              <a:ext uri="{FF2B5EF4-FFF2-40B4-BE49-F238E27FC236}">
                <a16:creationId xmlns:a16="http://schemas.microsoft.com/office/drawing/2014/main" id="{BE6E12ED-B3F1-A047-2689-366163E51E93}"/>
              </a:ext>
            </a:extLst>
          </p:cNvPr>
          <p:cNvSpPr>
            <a:spLocks noChangeArrowheads="1"/>
          </p:cNvSpPr>
          <p:nvPr/>
        </p:nvSpPr>
        <p:spPr bwMode="auto">
          <a:xfrm>
            <a:off x="4427538" y="692150"/>
            <a:ext cx="4465637"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lnSpc>
                <a:spcPct val="80000"/>
              </a:lnSpc>
            </a:pPr>
            <a:r>
              <a:rPr lang="de-DE" altLang="de-DE" sz="1200" dirty="0">
                <a:latin typeface="Arial" panose="020B0604020202020204" pitchFamily="34" charset="0"/>
              </a:rPr>
              <a:t> </a:t>
            </a:r>
            <a:endParaRPr lang="de-DE" altLang="de-DE" sz="1200" b="1" dirty="0">
              <a:latin typeface="Arial" panose="020B0604020202020204" pitchFamily="34" charset="0"/>
            </a:endParaRPr>
          </a:p>
          <a:p>
            <a:pPr eaLnBrk="1" hangingPunct="1">
              <a:spcBef>
                <a:spcPct val="0"/>
              </a:spcBef>
              <a:buClrTx/>
              <a:buFontTx/>
              <a:buNone/>
            </a:pPr>
            <a:r>
              <a:rPr lang="de-DE" altLang="de-DE" sz="1200" b="1" dirty="0">
                <a:latin typeface="Arial" panose="020B0604020202020204" pitchFamily="34" charset="0"/>
              </a:rPr>
              <a:t>Impressum</a:t>
            </a:r>
          </a:p>
          <a:p>
            <a:pPr eaLnBrk="1" hangingPunct="1">
              <a:spcBef>
                <a:spcPct val="0"/>
              </a:spcBef>
              <a:buClrTx/>
              <a:buFontTx/>
              <a:buNone/>
            </a:pPr>
            <a:r>
              <a:rPr lang="de-DE" altLang="de-DE" sz="1200" dirty="0">
                <a:latin typeface="Arial" panose="020B0604020202020204" pitchFamily="34" charset="0"/>
                <a:cs typeface="Arial" panose="020B0604020202020204" pitchFamily="34" charset="0"/>
              </a:rPr>
              <a:t>© Österreichischer Bundesverlag Schulbuch GmbH &amp; Co. KG, </a:t>
            </a:r>
            <a:r>
              <a:rPr lang="de-DE" altLang="de-DE" sz="1200">
                <a:latin typeface="Arial" panose="020B0604020202020204" pitchFamily="34" charset="0"/>
                <a:cs typeface="Arial" panose="020B0604020202020204" pitchFamily="34" charset="0"/>
              </a:rPr>
              <a:t>Wien 2025</a:t>
            </a:r>
            <a:br>
              <a:rPr lang="de-DE" altLang="de-DE" sz="1200" dirty="0">
                <a:latin typeface="Arial" panose="020B0604020202020204" pitchFamily="34" charset="0"/>
                <a:cs typeface="Arial" panose="020B0604020202020204" pitchFamily="34" charset="0"/>
              </a:rPr>
            </a:br>
            <a:r>
              <a:rPr lang="de-DE" altLang="de-DE" sz="1200" dirty="0">
                <a:latin typeface="Arial" panose="020B0604020202020204" pitchFamily="34" charset="0"/>
                <a:cs typeface="Arial" panose="020B0604020202020204" pitchFamily="34" charset="0"/>
              </a:rPr>
              <a:t>Redaktion und Herstellung: Dr. Marion Reich, Wien</a:t>
            </a:r>
            <a:br>
              <a:rPr lang="de-DE" altLang="de-DE" sz="1200" dirty="0">
                <a:latin typeface="Arial" panose="020B0604020202020204" pitchFamily="34" charset="0"/>
                <a:cs typeface="Arial" panose="020B0604020202020204" pitchFamily="34" charset="0"/>
              </a:rPr>
            </a:br>
            <a:r>
              <a:rPr lang="de-DE" altLang="de-DE" sz="1200" dirty="0">
                <a:latin typeface="Arial" panose="020B0604020202020204" pitchFamily="34" charset="0"/>
              </a:rPr>
              <a:t>Grafiknachweis: Dr. Michel Fleck, Wien</a:t>
            </a:r>
          </a:p>
          <a:p>
            <a:pPr eaLnBrk="1" hangingPunct="1">
              <a:spcBef>
                <a:spcPct val="0"/>
              </a:spcBef>
              <a:buClrTx/>
              <a:buFontTx/>
              <a:buNone/>
            </a:pPr>
            <a:endParaRPr lang="de-DE" altLang="de-DE" sz="1200" dirty="0">
              <a:latin typeface="Arial" panose="020B0604020202020204" pitchFamily="34" charset="0"/>
              <a:cs typeface="Arial" panose="020B0604020202020204" pitchFamily="34" charset="0"/>
            </a:endParaRPr>
          </a:p>
          <a:p>
            <a:pPr eaLnBrk="1" hangingPunct="1">
              <a:spcBef>
                <a:spcPct val="0"/>
              </a:spcBef>
              <a:buClrTx/>
              <a:buFontTx/>
              <a:buNone/>
            </a:pPr>
            <a:r>
              <a:rPr lang="de-DE" altLang="de-DE" sz="1200" dirty="0">
                <a:latin typeface="Arial" panose="020B0604020202020204" pitchFamily="34" charset="0"/>
                <a:cs typeface="Arial" panose="020B0604020202020204" pitchFamily="34" charset="0"/>
              </a:rPr>
              <a:t>Alle Rechte vorbehalten.</a:t>
            </a:r>
          </a:p>
          <a:p>
            <a:pPr eaLnBrk="1" hangingPunct="1">
              <a:spcBef>
                <a:spcPct val="0"/>
              </a:spcBef>
              <a:buClrTx/>
              <a:buFontTx/>
              <a:buNone/>
            </a:pPr>
            <a:r>
              <a:rPr lang="de-DE" altLang="de-DE" sz="1200" dirty="0">
                <a:latin typeface="Arial" panose="020B0604020202020204" pitchFamily="34" charset="0"/>
              </a:rPr>
              <a:t>www.oebv.at</a:t>
            </a:r>
          </a:p>
          <a:p>
            <a:pPr eaLnBrk="1" hangingPunct="1">
              <a:spcBef>
                <a:spcPct val="0"/>
              </a:spcBef>
              <a:buClrTx/>
              <a:buFontTx/>
              <a:buNone/>
            </a:pPr>
            <a:endParaRPr lang="de-DE" altLang="de-DE" sz="1200" dirty="0">
              <a:latin typeface="Arial" panose="020B0604020202020204" pitchFamily="34" charset="0"/>
            </a:endParaRPr>
          </a:p>
          <a:p>
            <a:pPr eaLnBrk="1" hangingPunct="1">
              <a:spcBef>
                <a:spcPct val="0"/>
              </a:spcBef>
              <a:buClrTx/>
              <a:buFontTx/>
              <a:buNone/>
            </a:pPr>
            <a:endParaRPr lang="de-DE" altLang="de-DE" sz="1200" dirty="0">
              <a:latin typeface="Arial" panose="020B0604020202020204" pitchFamily="34" charset="0"/>
            </a:endParaRPr>
          </a:p>
          <a:p>
            <a:pPr eaLnBrk="1" hangingPunct="1">
              <a:spcBef>
                <a:spcPct val="0"/>
              </a:spcBef>
              <a:buClrTx/>
              <a:buFontTx/>
              <a:buNone/>
            </a:pPr>
            <a:endParaRPr lang="de-DE" altLang="de-DE" sz="1200" dirty="0">
              <a:latin typeface="Arial" panose="020B0604020202020204" pitchFamily="34" charset="0"/>
            </a:endParaRPr>
          </a:p>
          <a:p>
            <a:pPr eaLnBrk="1" hangingPunct="1">
              <a:spcBef>
                <a:spcPct val="0"/>
              </a:spcBef>
              <a:buClrTx/>
              <a:buFontTx/>
              <a:buNone/>
            </a:pPr>
            <a:endParaRPr lang="de-DE" altLang="de-DE" sz="1200" dirty="0">
              <a:latin typeface="Arial" panose="020B0604020202020204" pitchFamily="34" charset="0"/>
            </a:endParaRPr>
          </a:p>
          <a:p>
            <a:pPr eaLnBrk="1" hangingPunct="1">
              <a:spcBef>
                <a:spcPct val="0"/>
              </a:spcBef>
              <a:buClrTx/>
              <a:buFontTx/>
              <a:buNone/>
            </a:pPr>
            <a:r>
              <a:rPr lang="de-DE" altLang="de-DE" sz="1200" dirty="0">
                <a:latin typeface="Arial" panose="020B0604020202020204" pitchFamily="34" charset="0"/>
              </a:rPr>
              <a:t>Das Werk und seine Teile sind urheberrechtlich geschützt. Der Verlag gewährt das Recht des Downloads und des Einsatzes im Unterricht. Das Herauslösen, Kopieren und Bearbeiten von Daten jeder Art ist untersagt. Das Ausdrucken und Anfertigen von Kopien ist ausschließlich für den eigenen Unterrichts-gebrauch gestattet. Urhebervermerke, Seriennummern sowie sonstige der Programmidentifikation dienende Merkmale dürfen nicht entfernt oder geändert werden. Weder das Werk noch seine Teile dürfen in ein Netzwerk gestellt oder über das Internet weiter verbreitet oder veräußert werden.</a:t>
            </a:r>
          </a:p>
          <a:p>
            <a:pPr eaLnBrk="1" hangingPunct="1">
              <a:spcBef>
                <a:spcPct val="0"/>
              </a:spcBef>
              <a:buClrTx/>
              <a:buFontTx/>
              <a:buNone/>
            </a:pPr>
            <a:endParaRPr lang="de-DE" altLang="de-DE" sz="1200" dirty="0">
              <a:latin typeface="Arial" panose="020B0604020202020204" pitchFamily="34" charset="0"/>
            </a:endParaRPr>
          </a:p>
          <a:p>
            <a:pPr eaLnBrk="1" hangingPunct="1">
              <a:spcBef>
                <a:spcPct val="0"/>
              </a:spcBef>
              <a:buClrTx/>
              <a:buFontTx/>
              <a:buNone/>
            </a:pPr>
            <a:r>
              <a:rPr lang="de-DE" altLang="de-DE" sz="1200" dirty="0">
                <a:latin typeface="Arial" panose="020B0604020202020204" pitchFamily="34" charset="0"/>
              </a:rPr>
              <a:t>Jede Nutzung in anderen als den genannten Fällen bedarf der vorherigen schriftlichen Einwilligung des Verlages.</a:t>
            </a:r>
          </a:p>
        </p:txBody>
      </p:sp>
      <p:sp>
        <p:nvSpPr>
          <p:cNvPr id="8197" name="AutoShape 5">
            <a:hlinkClick r:id="" action="ppaction://hlinkshowjump?jump=lastslideviewed" highlightClick="1"/>
            <a:extLst>
              <a:ext uri="{FF2B5EF4-FFF2-40B4-BE49-F238E27FC236}">
                <a16:creationId xmlns:a16="http://schemas.microsoft.com/office/drawing/2014/main" id="{D93DF2CB-9B43-DC52-1E06-59F954D2753C}"/>
              </a:ext>
            </a:extLst>
          </p:cNvPr>
          <p:cNvSpPr>
            <a:spLocks noChangeArrowheads="1"/>
          </p:cNvSpPr>
          <p:nvPr/>
        </p:nvSpPr>
        <p:spPr bwMode="auto">
          <a:xfrm>
            <a:off x="539750" y="5876925"/>
            <a:ext cx="287338" cy="287338"/>
          </a:xfrm>
          <a:prstGeom prst="actionButtonReturn">
            <a:avLst/>
          </a:prstGeom>
          <a:solidFill>
            <a:srgbClr val="54A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8198" name="Rectangle 6">
            <a:extLst>
              <a:ext uri="{FF2B5EF4-FFF2-40B4-BE49-F238E27FC236}">
                <a16:creationId xmlns:a16="http://schemas.microsoft.com/office/drawing/2014/main" id="{961F91DD-7FDB-0E50-D63C-2A70F865BF30}"/>
              </a:ext>
            </a:extLst>
          </p:cNvPr>
          <p:cNvSpPr>
            <a:spLocks noChangeArrowheads="1"/>
          </p:cNvSpPr>
          <p:nvPr/>
        </p:nvSpPr>
        <p:spPr bwMode="auto">
          <a:xfrm>
            <a:off x="466725" y="692150"/>
            <a:ext cx="3744913" cy="475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lnSpc>
                <a:spcPct val="80000"/>
              </a:lnSpc>
            </a:pPr>
            <a:r>
              <a:rPr lang="de-DE" altLang="de-DE" sz="1100" dirty="0"/>
              <a:t> </a:t>
            </a:r>
            <a:endParaRPr lang="de-DE" altLang="de-DE" sz="1100" b="1" dirty="0"/>
          </a:p>
          <a:p>
            <a:pPr eaLnBrk="1" hangingPunct="1">
              <a:spcBef>
                <a:spcPct val="0"/>
              </a:spcBef>
              <a:buClrTx/>
              <a:buFontTx/>
              <a:buNone/>
            </a:pPr>
            <a:r>
              <a:rPr lang="de-DE" altLang="de-DE" sz="1200" b="1" dirty="0">
                <a:latin typeface="Arial" panose="020B0604020202020204" pitchFamily="34" charset="0"/>
              </a:rPr>
              <a:t>Hinweise zum Einsatz</a:t>
            </a:r>
          </a:p>
          <a:p>
            <a:pPr eaLnBrk="1" hangingPunct="1">
              <a:lnSpc>
                <a:spcPct val="80000"/>
              </a:lnSpc>
              <a:buClr>
                <a:schemeClr val="tx1"/>
              </a:buClr>
              <a:buFontTx/>
              <a:buChar char="•"/>
            </a:pPr>
            <a:r>
              <a:rPr lang="de-DE" altLang="de-DE" sz="1200" dirty="0">
                <a:latin typeface="Arial" panose="020B0604020202020204" pitchFamily="34" charset="0"/>
              </a:rPr>
              <a:t> Die Folie „Schrittweiser Aufbau des Tafelbildes“ ermöglicht ein Vorgehen in Schritten mit der Maustaste, die Folie wird entwickelnd nach Klick aufgebaut.</a:t>
            </a:r>
          </a:p>
          <a:p>
            <a:pPr eaLnBrk="1" hangingPunct="1">
              <a:lnSpc>
                <a:spcPct val="80000"/>
              </a:lnSpc>
              <a:buClr>
                <a:schemeClr val="tx1"/>
              </a:buClr>
              <a:buFontTx/>
              <a:buChar char="•"/>
            </a:pPr>
            <a:r>
              <a:rPr lang="de-DE" altLang="de-DE" sz="1200" dirty="0">
                <a:latin typeface="Arial" panose="020B0604020202020204" pitchFamily="34" charset="0"/>
              </a:rPr>
              <a:t> Die Folie „Vollständige Ansicht“ erscheint sofort als Vollbild.</a:t>
            </a:r>
          </a:p>
          <a:p>
            <a:pPr eaLnBrk="1" hangingPunct="1">
              <a:lnSpc>
                <a:spcPct val="80000"/>
              </a:lnSpc>
              <a:buClr>
                <a:schemeClr val="tx1"/>
              </a:buClr>
              <a:buFontTx/>
              <a:buChar char="•"/>
            </a:pPr>
            <a:r>
              <a:rPr lang="de-DE" altLang="de-DE" sz="1200" dirty="0">
                <a:latin typeface="Arial" panose="020B0604020202020204" pitchFamily="34" charset="0"/>
              </a:rPr>
              <a:t> Die letzte Folie „Zum Ausfüllen“ gibt nur ein Gerüst vor, das Sie ausfüllen können: entweder auf eine OHP-Folie kopiert oder mit Hilfe des Whiteboards und der Stiftfunktion in </a:t>
            </a:r>
            <a:r>
              <a:rPr lang="de-DE" altLang="de-DE" sz="1200" dirty="0" err="1">
                <a:latin typeface="Arial" panose="020B0604020202020204" pitchFamily="34" charset="0"/>
              </a:rPr>
              <a:t>Powerpoint</a:t>
            </a:r>
            <a:r>
              <a:rPr lang="de-DE" altLang="de-DE" sz="1200" dirty="0">
                <a:latin typeface="Arial" panose="020B0604020202020204" pitchFamily="34" charset="0"/>
              </a:rPr>
              <a:t>. Oder Sie drucken die Folie einfach aus und beschriften sie dann.</a:t>
            </a:r>
          </a:p>
          <a:p>
            <a:pPr eaLnBrk="1" hangingPunct="1">
              <a:lnSpc>
                <a:spcPct val="80000"/>
              </a:lnSpc>
              <a:buFontTx/>
              <a:buChar char="-"/>
            </a:pPr>
            <a:endParaRPr lang="de-DE" altLang="de-DE" sz="1200" dirty="0">
              <a:latin typeface="Arial" panose="020B0604020202020204" pitchFamily="34" charset="0"/>
            </a:endParaRPr>
          </a:p>
          <a:p>
            <a:pPr eaLnBrk="1" hangingPunct="1">
              <a:lnSpc>
                <a:spcPct val="80000"/>
              </a:lnSpc>
              <a:buFontTx/>
              <a:buNone/>
            </a:pPr>
            <a:r>
              <a:rPr lang="de-DE" altLang="de-DE" sz="1200" dirty="0">
                <a:latin typeface="Arial" panose="020B0604020202020204" pitchFamily="34" charset="0"/>
              </a:rPr>
              <a:t>Wir wünschen Ihnen einen erfolgreichen Unterricht!</a:t>
            </a:r>
          </a:p>
          <a:p>
            <a:pPr eaLnBrk="1" hangingPunct="1">
              <a:lnSpc>
                <a:spcPct val="80000"/>
              </a:lnSpc>
            </a:pPr>
            <a:endParaRPr lang="de-DE" altLang="de-DE" sz="1200" dirty="0">
              <a:latin typeface="Arial" panose="020B0604020202020204" pitchFamily="34" charset="0"/>
            </a:endParaRPr>
          </a:p>
          <a:p>
            <a:pPr eaLnBrk="1" hangingPunct="1">
              <a:lnSpc>
                <a:spcPct val="80000"/>
              </a:lnSpc>
            </a:pPr>
            <a:endParaRPr lang="de-DE" altLang="de-DE" sz="1200" dirty="0">
              <a:latin typeface="Arial" panose="020B0604020202020204" pitchFamily="34" charset="0"/>
            </a:endParaRPr>
          </a:p>
          <a:p>
            <a:pPr eaLnBrk="1" hangingPunct="1">
              <a:lnSpc>
                <a:spcPct val="80000"/>
              </a:lnSpc>
            </a:pPr>
            <a:endParaRPr lang="de-DE" altLang="de-DE" sz="1200" dirty="0">
              <a:latin typeface="Arial" panose="020B0604020202020204" pitchFamily="34" charset="0"/>
            </a:endParaRPr>
          </a:p>
        </p:txBody>
      </p:sp>
      <p:pic>
        <p:nvPicPr>
          <p:cNvPr id="8199" name="Picture 2">
            <a:extLst>
              <a:ext uri="{FF2B5EF4-FFF2-40B4-BE49-F238E27FC236}">
                <a16:creationId xmlns:a16="http://schemas.microsoft.com/office/drawing/2014/main" id="{124A5010-1BA9-F3DF-A40C-FDA4100F77B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56550" y="5300663"/>
            <a:ext cx="1028700" cy="904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sld>
</file>

<file path=ppt/theme/theme1.xml><?xml version="1.0" encoding="utf-8"?>
<a:theme xmlns:a="http://schemas.openxmlformats.org/drawingml/2006/main" name="BioTOP 3">
  <a:themeElements>
    <a:clrScheme name="BioTOP 3 7">
      <a:dk1>
        <a:srgbClr val="000000"/>
      </a:dk1>
      <a:lt1>
        <a:srgbClr val="FF9900"/>
      </a:lt1>
      <a:dk2>
        <a:srgbClr val="000000"/>
      </a:dk2>
      <a:lt2>
        <a:srgbClr val="800000"/>
      </a:lt2>
      <a:accent1>
        <a:srgbClr val="FF5050"/>
      </a:accent1>
      <a:accent2>
        <a:srgbClr val="CC3300"/>
      </a:accent2>
      <a:accent3>
        <a:srgbClr val="FFCAAA"/>
      </a:accent3>
      <a:accent4>
        <a:srgbClr val="000000"/>
      </a:accent4>
      <a:accent5>
        <a:srgbClr val="FFB3B3"/>
      </a:accent5>
      <a:accent6>
        <a:srgbClr val="B92D00"/>
      </a:accent6>
      <a:hlink>
        <a:srgbClr val="000000"/>
      </a:hlink>
      <a:folHlink>
        <a:srgbClr val="000000"/>
      </a:folHlink>
    </a:clrScheme>
    <a:fontScheme name="Wettbewerb">
      <a:majorFont>
        <a:latin typeface="Arial"/>
        <a:ea typeface=""/>
        <a:cs typeface=""/>
      </a:majorFont>
      <a:minorFont>
        <a:latin typeface="PoloST11KBuch"/>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defRPr kumimoji="0" lang="de-DE" sz="3800" b="0" i="0" u="none" strike="noStrike" cap="none" normalizeH="0" baseline="0" smtClean="0">
            <a:ln>
              <a:noFill/>
            </a:ln>
            <a:solidFill>
              <a:srgbClr val="000000"/>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defRPr kumimoji="0" lang="de-DE" sz="3800" b="0" i="0" u="none" strike="noStrike" cap="none" normalizeH="0" baseline="0" smtClean="0">
            <a:ln>
              <a:noFill/>
            </a:ln>
            <a:solidFill>
              <a:srgbClr val="000000"/>
            </a:solidFill>
            <a:effectLst/>
            <a:latin typeface="Arial" charset="0"/>
          </a:defRPr>
        </a:defPPr>
      </a:lstStyle>
    </a:lnDef>
  </a:objectDefaults>
  <a:extraClrSchemeLst>
    <a:extraClrScheme>
      <a:clrScheme name="Wettbewerb 1">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Wettbewerb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333399"/>
        </a:hlink>
        <a:folHlink>
          <a:srgbClr val="FFCC00"/>
        </a:folHlink>
      </a:clrScheme>
      <a:clrMap bg1="dk2" tx1="lt1" bg2="dk1" tx2="lt2" accent1="accent1" accent2="accent2" accent3="accent3" accent4="accent4" accent5="accent5" accent6="accent6" hlink="hlink" folHlink="folHlink"/>
    </a:extraClrScheme>
    <a:extraClrScheme>
      <a:clrScheme name="Wettbewerb 3">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9900"/>
        </a:hlink>
        <a:folHlink>
          <a:srgbClr val="FF9900"/>
        </a:folHlink>
      </a:clrScheme>
      <a:clrMap bg1="dk2" tx1="lt1" bg2="dk1" tx2="lt2" accent1="accent1" accent2="accent2" accent3="accent3" accent4="accent4" accent5="accent5" accent6="accent6" hlink="hlink" folHlink="folHlink"/>
    </a:extraClrScheme>
    <a:extraClrScheme>
      <a:clrScheme name="Wettbewerb 4">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000000"/>
        </a:hlink>
        <a:folHlink>
          <a:srgbClr val="FF9900"/>
        </a:folHlink>
      </a:clrScheme>
      <a:clrMap bg1="dk2" tx1="lt1" bg2="dk1" tx2="lt2" accent1="accent1" accent2="accent2" accent3="accent3" accent4="accent4" accent5="accent5" accent6="accent6" hlink="hlink" folHlink="folHlink"/>
    </a:extraClrScheme>
    <a:extraClrScheme>
      <a:clrScheme name="Wettbewerb 5">
        <a:dk1>
          <a:srgbClr val="000000"/>
        </a:dk1>
        <a:lt1>
          <a:srgbClr val="FF9900"/>
        </a:lt1>
        <a:dk2>
          <a:srgbClr val="FFFF99"/>
        </a:dk2>
        <a:lt2>
          <a:srgbClr val="800000"/>
        </a:lt2>
        <a:accent1>
          <a:srgbClr val="FF5050"/>
        </a:accent1>
        <a:accent2>
          <a:srgbClr val="CC3300"/>
        </a:accent2>
        <a:accent3>
          <a:srgbClr val="FFCAAA"/>
        </a:accent3>
        <a:accent4>
          <a:srgbClr val="000000"/>
        </a:accent4>
        <a:accent5>
          <a:srgbClr val="FFB3B3"/>
        </a:accent5>
        <a:accent6>
          <a:srgbClr val="B92D00"/>
        </a:accent6>
        <a:hlink>
          <a:srgbClr val="000000"/>
        </a:hlink>
        <a:folHlink>
          <a:srgbClr val="000000"/>
        </a:folHlink>
      </a:clrScheme>
      <a:clrMap bg1="lt1" tx1="dk1" bg2="lt2" tx2="dk2" accent1="accent1" accent2="accent2" accent3="accent3" accent4="accent4" accent5="accent5" accent6="accent6" hlink="hlink" folHlink="folHlink"/>
    </a:extraClrScheme>
    <a:extraClrScheme>
      <a:clrScheme name="Wettbewerb 6">
        <a:dk1>
          <a:srgbClr val="000000"/>
        </a:dk1>
        <a:lt1>
          <a:srgbClr val="FF9900"/>
        </a:lt1>
        <a:dk2>
          <a:srgbClr val="000000"/>
        </a:dk2>
        <a:lt2>
          <a:srgbClr val="800000"/>
        </a:lt2>
        <a:accent1>
          <a:srgbClr val="FF5050"/>
        </a:accent1>
        <a:accent2>
          <a:srgbClr val="CC3300"/>
        </a:accent2>
        <a:accent3>
          <a:srgbClr val="FFCAAA"/>
        </a:accent3>
        <a:accent4>
          <a:srgbClr val="000000"/>
        </a:accent4>
        <a:accent5>
          <a:srgbClr val="FFB3B3"/>
        </a:accent5>
        <a:accent6>
          <a:srgbClr val="B92D00"/>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BioTOP 3 1">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BioTOP 3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333399"/>
        </a:hlink>
        <a:folHlink>
          <a:srgbClr val="FFCC00"/>
        </a:folHlink>
      </a:clrScheme>
      <a:clrMap bg1="dk2" tx1="lt1" bg2="dk1" tx2="lt2" accent1="accent1" accent2="accent2" accent3="accent3" accent4="accent4" accent5="accent5" accent6="accent6" hlink="hlink" folHlink="folHlink"/>
    </a:extraClrScheme>
    <a:extraClrScheme>
      <a:clrScheme name="BioTOP 3 3">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9900"/>
        </a:hlink>
        <a:folHlink>
          <a:srgbClr val="FF9900"/>
        </a:folHlink>
      </a:clrScheme>
      <a:clrMap bg1="dk2" tx1="lt1" bg2="dk1" tx2="lt2" accent1="accent1" accent2="accent2" accent3="accent3" accent4="accent4" accent5="accent5" accent6="accent6" hlink="hlink" folHlink="folHlink"/>
    </a:extraClrScheme>
    <a:extraClrScheme>
      <a:clrScheme name="BioTOP 3 4">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000000"/>
        </a:hlink>
        <a:folHlink>
          <a:srgbClr val="FF9900"/>
        </a:folHlink>
      </a:clrScheme>
      <a:clrMap bg1="dk2" tx1="lt1" bg2="dk1" tx2="lt2" accent1="accent1" accent2="accent2" accent3="accent3" accent4="accent4" accent5="accent5" accent6="accent6" hlink="hlink" folHlink="folHlink"/>
    </a:extraClrScheme>
    <a:extraClrScheme>
      <a:clrScheme name="BioTOP 3 5">
        <a:dk1>
          <a:srgbClr val="000000"/>
        </a:dk1>
        <a:lt1>
          <a:srgbClr val="FF9900"/>
        </a:lt1>
        <a:dk2>
          <a:srgbClr val="FFFF99"/>
        </a:dk2>
        <a:lt2>
          <a:srgbClr val="800000"/>
        </a:lt2>
        <a:accent1>
          <a:srgbClr val="FF5050"/>
        </a:accent1>
        <a:accent2>
          <a:srgbClr val="CC3300"/>
        </a:accent2>
        <a:accent3>
          <a:srgbClr val="FFCAAA"/>
        </a:accent3>
        <a:accent4>
          <a:srgbClr val="000000"/>
        </a:accent4>
        <a:accent5>
          <a:srgbClr val="FFB3B3"/>
        </a:accent5>
        <a:accent6>
          <a:srgbClr val="B92D00"/>
        </a:accent6>
        <a:hlink>
          <a:srgbClr val="000000"/>
        </a:hlink>
        <a:folHlink>
          <a:srgbClr val="000000"/>
        </a:folHlink>
      </a:clrScheme>
      <a:clrMap bg1="lt1" tx1="dk1" bg2="lt2" tx2="dk2" accent1="accent1" accent2="accent2" accent3="accent3" accent4="accent4" accent5="accent5" accent6="accent6" hlink="hlink" folHlink="folHlink"/>
    </a:extraClrScheme>
    <a:extraClrScheme>
      <a:clrScheme name="BioTOP 3 6">
        <a:dk1>
          <a:srgbClr val="000000"/>
        </a:dk1>
        <a:lt1>
          <a:srgbClr val="FF9900"/>
        </a:lt1>
        <a:dk2>
          <a:srgbClr val="000000"/>
        </a:dk2>
        <a:lt2>
          <a:srgbClr val="800000"/>
        </a:lt2>
        <a:accent1>
          <a:srgbClr val="FF5050"/>
        </a:accent1>
        <a:accent2>
          <a:srgbClr val="CC3300"/>
        </a:accent2>
        <a:accent3>
          <a:srgbClr val="FFCAAA"/>
        </a:accent3>
        <a:accent4>
          <a:srgbClr val="000000"/>
        </a:accent4>
        <a:accent5>
          <a:srgbClr val="FFB3B3"/>
        </a:accent5>
        <a:accent6>
          <a:srgbClr val="B92D00"/>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BioTOP 3 7">
        <a:dk1>
          <a:srgbClr val="000000"/>
        </a:dk1>
        <a:lt1>
          <a:srgbClr val="FF9900"/>
        </a:lt1>
        <a:dk2>
          <a:srgbClr val="000000"/>
        </a:dk2>
        <a:lt2>
          <a:srgbClr val="800000"/>
        </a:lt2>
        <a:accent1>
          <a:srgbClr val="FF5050"/>
        </a:accent1>
        <a:accent2>
          <a:srgbClr val="CC3300"/>
        </a:accent2>
        <a:accent3>
          <a:srgbClr val="FFCAAA"/>
        </a:accent3>
        <a:accent4>
          <a:srgbClr val="000000"/>
        </a:accent4>
        <a:accent5>
          <a:srgbClr val="FFB3B3"/>
        </a:accent5>
        <a:accent6>
          <a:srgbClr val="B92D00"/>
        </a:accent6>
        <a:hlink>
          <a:srgbClr val="000000"/>
        </a:hlink>
        <a:folHlink>
          <a:srgbClr val="0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enutzerdefiniertes Design">
  <a:themeElements>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nutzerdefiniertes Design">
      <a:majorFont>
        <a:latin typeface="PoloST11KLeicht"/>
        <a:ea typeface=""/>
        <a:cs typeface=""/>
      </a:majorFont>
      <a:minorFont>
        <a:latin typeface="PoloST11KBuch"/>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defRPr kumimoji="0" lang="de-DE" sz="3800" b="0" i="0" u="none" strike="noStrike" cap="none" normalizeH="0" baseline="0" smtClean="0">
            <a:ln>
              <a:noFill/>
            </a:ln>
            <a:solidFill>
              <a:srgbClr val="000000"/>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defRPr kumimoji="0" lang="de-DE" sz="3800" b="0" i="0" u="none" strike="noStrike" cap="none" normalizeH="0" baseline="0" smtClean="0">
            <a:ln>
              <a:noFill/>
            </a:ln>
            <a:solidFill>
              <a:srgbClr val="000000"/>
            </a:solidFill>
            <a:effectLst/>
            <a:latin typeface="Arial" charset="0"/>
          </a:defRPr>
        </a:defPPr>
      </a:lstStyle>
    </a:lnDef>
  </a:objectDefaults>
  <a:extraClrSchemeLst>
    <a:extraClrScheme>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nutzerdefiniertes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nutzerdefiniertes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nutzerdefiniertes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nutzerdefiniertes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nutzerdefiniertes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nutzerdefiniertes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nutzerdefiniertes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nutzerdefiniertes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nutzerdefiniertes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nutzerdefiniertes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nutzerdefiniertes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enutzerdefiniertes Design 13">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333399"/>
        </a:hlink>
        <a:folHlink>
          <a:srgbClr val="FFCC00"/>
        </a:folHlink>
      </a:clrScheme>
      <a:clrMap bg1="dk2" tx1="lt1" bg2="dk1" tx2="lt2" accent1="accent1" accent2="accent2" accent3="accent3" accent4="accent4" accent5="accent5" accent6="accent6" hlink="hlink" folHlink="folHlink"/>
    </a:extraClrScheme>
    <a:extraClrScheme>
      <a:clrScheme name="Benutzerdefiniertes Design 14">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9900"/>
        </a:hlink>
        <a:folHlink>
          <a:srgbClr val="FF9900"/>
        </a:folHlink>
      </a:clrScheme>
      <a:clrMap bg1="dk2" tx1="lt1" bg2="dk1" tx2="lt2" accent1="accent1" accent2="accent2" accent3="accent3" accent4="accent4" accent5="accent5" accent6="accent6" hlink="hlink" folHlink="folHlink"/>
    </a:extraClrScheme>
    <a:extraClrScheme>
      <a:clrScheme name="Benutzerdefiniertes Design 15">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000000"/>
        </a:hlink>
        <a:folHlink>
          <a:srgbClr val="FF9900"/>
        </a:folHlink>
      </a:clrScheme>
      <a:clrMap bg1="dk2" tx1="lt1" bg2="dk1" tx2="lt2" accent1="accent1" accent2="accent2" accent3="accent3" accent4="accent4" accent5="accent5" accent6="accent6" hlink="hlink" folHlink="folHlink"/>
    </a:extraClrScheme>
    <a:extraClrScheme>
      <a:clrScheme name="Benutzerdefiniertes Design 16">
        <a:dk1>
          <a:srgbClr val="000000"/>
        </a:dk1>
        <a:lt1>
          <a:srgbClr val="FF9900"/>
        </a:lt1>
        <a:dk2>
          <a:srgbClr val="FFFF99"/>
        </a:dk2>
        <a:lt2>
          <a:srgbClr val="800000"/>
        </a:lt2>
        <a:accent1>
          <a:srgbClr val="FF5050"/>
        </a:accent1>
        <a:accent2>
          <a:srgbClr val="CC3300"/>
        </a:accent2>
        <a:accent3>
          <a:srgbClr val="FFCAAA"/>
        </a:accent3>
        <a:accent4>
          <a:srgbClr val="000000"/>
        </a:accent4>
        <a:accent5>
          <a:srgbClr val="FFB3B3"/>
        </a:accent5>
        <a:accent6>
          <a:srgbClr val="B92D00"/>
        </a:accent6>
        <a:hlink>
          <a:srgbClr val="000000"/>
        </a:hlink>
        <a:folHlink>
          <a:srgbClr val="0000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BioTOP  3 7">
    <a:dk1>
      <a:srgbClr val="000000"/>
    </a:dk1>
    <a:lt1>
      <a:srgbClr val="FF9900"/>
    </a:lt1>
    <a:dk2>
      <a:srgbClr val="000000"/>
    </a:dk2>
    <a:lt2>
      <a:srgbClr val="800000"/>
    </a:lt2>
    <a:accent1>
      <a:srgbClr val="FF5050"/>
    </a:accent1>
    <a:accent2>
      <a:srgbClr val="CC3300"/>
    </a:accent2>
    <a:accent3>
      <a:srgbClr val="FFCAAA"/>
    </a:accent3>
    <a:accent4>
      <a:srgbClr val="000000"/>
    </a:accent4>
    <a:accent5>
      <a:srgbClr val="FFB3B3"/>
    </a:accent5>
    <a:accent6>
      <a:srgbClr val="B92D00"/>
    </a:accent6>
    <a:hlink>
      <a:srgbClr val="000000"/>
    </a:hlink>
    <a:folHlink>
      <a:srgbClr val="000000"/>
    </a:folHlink>
  </a:clrScheme>
</a:themeOverride>
</file>

<file path=docProps/app.xml><?xml version="1.0" encoding="utf-8"?>
<Properties xmlns="http://schemas.openxmlformats.org/officeDocument/2006/extended-properties" xmlns:vt="http://schemas.openxmlformats.org/officeDocument/2006/docPropsVTypes">
  <Template>070327_EMFR</Template>
  <TotalTime>0</TotalTime>
  <Words>338</Words>
  <Application>Microsoft Office PowerPoint</Application>
  <PresentationFormat>Bildschirmpräsentation (4:3)</PresentationFormat>
  <Paragraphs>86</Paragraphs>
  <Slides>5</Slides>
  <Notes>1</Notes>
  <HiddenSlides>0</HiddenSlides>
  <MMClips>0</MMClips>
  <ScaleCrop>false</ScaleCrop>
  <HeadingPairs>
    <vt:vector size="6" baseType="variant">
      <vt:variant>
        <vt:lpstr>Verwendete Schriftarten</vt:lpstr>
      </vt:variant>
      <vt:variant>
        <vt:i4>4</vt:i4>
      </vt:variant>
      <vt:variant>
        <vt:lpstr>Design</vt:lpstr>
      </vt:variant>
      <vt:variant>
        <vt:i4>2</vt:i4>
      </vt:variant>
      <vt:variant>
        <vt:lpstr>Folientitel</vt:lpstr>
      </vt:variant>
      <vt:variant>
        <vt:i4>5</vt:i4>
      </vt:variant>
    </vt:vector>
  </HeadingPairs>
  <TitlesOfParts>
    <vt:vector size="11" baseType="lpstr">
      <vt:lpstr>Arial</vt:lpstr>
      <vt:lpstr>PoloST11KBuch</vt:lpstr>
      <vt:lpstr>Wingdings</vt:lpstr>
      <vt:lpstr>PoloST11KLeicht</vt:lpstr>
      <vt:lpstr>BioTOP 3</vt:lpstr>
      <vt:lpstr>Benutzerdefiniertes Design</vt:lpstr>
      <vt:lpstr>Geologische Karte Österreichs</vt:lpstr>
      <vt:lpstr>Geologische Karte Österreichs</vt:lpstr>
      <vt:lpstr>Geologische Karte Österreichs</vt:lpstr>
      <vt:lpstr>Geologische Karte Österreichs</vt:lpstr>
      <vt:lpstr>Tafelbildinfo</vt:lpstr>
    </vt:vector>
  </TitlesOfParts>
  <Company>Österreichischer Bundesverlag Schulbuch GmbH, Wien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Geologische Karte Österreichs</dc:title>
  <dc:creator>Sabrina</dc:creator>
  <cp:lastModifiedBy>Sabrina</cp:lastModifiedBy>
  <cp:revision>205</cp:revision>
  <dcterms:created xsi:type="dcterms:W3CDTF">2008-04-29T08:40:23Z</dcterms:created>
  <dcterms:modified xsi:type="dcterms:W3CDTF">2024-12-09T17:35:22Z</dcterms:modified>
</cp:coreProperties>
</file>