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91368" y="673608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Getrennt 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419549" y="1281482"/>
            <a:ext cx="2376414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Deutschland</a:t>
            </a:r>
            <a:endParaRPr lang="de-DE" altLang="de-DE" sz="2800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83828" y="1665766"/>
            <a:ext cx="417214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1989</a:t>
            </a:r>
            <a:r>
              <a:rPr lang="de-DE" altLang="de-DE" sz="2400" dirty="0">
                <a:solidFill>
                  <a:srgbClr val="FF99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Proteste in der DDR</a:t>
            </a:r>
          </a:p>
          <a:p>
            <a:pPr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        Botschaftsbesetzungen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5" name="Pfeil nach unten 4"/>
          <p:cNvSpPr>
            <a:spLocks noChangeArrowheads="1"/>
          </p:cNvSpPr>
          <p:nvPr/>
        </p:nvSpPr>
        <p:spPr bwMode="auto">
          <a:xfrm rot="16200000" flipH="1">
            <a:off x="4572001" y="2092040"/>
            <a:ext cx="1511300" cy="936625"/>
          </a:xfrm>
          <a:prstGeom prst="downArrow">
            <a:avLst>
              <a:gd name="adj1" fmla="val 50000"/>
              <a:gd name="adj2" fmla="val 49671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868989" y="2032909"/>
            <a:ext cx="30146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1990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Wiedervereinigung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868145" y="2499204"/>
            <a:ext cx="3428429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5725" algn="l"/>
              </a:tabLs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Öffnung der Grenzen</a:t>
            </a:r>
          </a:p>
          <a:p>
            <a:pPr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Fall der „Berliner Mauer“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689802" y="5073977"/>
            <a:ext cx="183590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Zypern</a:t>
            </a:r>
            <a:endParaRPr lang="de-DE" altLang="de-DE" sz="2800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83828" y="5534625"/>
            <a:ext cx="402813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1960</a:t>
            </a:r>
            <a:r>
              <a:rPr lang="de-DE" altLang="de-DE" sz="2400" dirty="0">
                <a:solidFill>
                  <a:srgbClr val="FF99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Unabhängigkeit von GB</a:t>
            </a:r>
          </a:p>
          <a:p>
            <a:pPr eaLnBrk="1" hangingPunct="1"/>
            <a:r>
              <a:rPr lang="de-DE" altLang="de-DE" sz="24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1974</a:t>
            </a:r>
            <a:r>
              <a:rPr lang="de-DE" altLang="de-DE" sz="2400" dirty="0">
                <a:solidFill>
                  <a:srgbClr val="FF99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Teilung (</a:t>
            </a:r>
            <a:r>
              <a:rPr lang="de-DE" altLang="de-DE" sz="2400" dirty="0" err="1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griech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./türk.)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Pfeil nach unten 9"/>
          <p:cNvSpPr>
            <a:spLocks noChangeArrowheads="1"/>
          </p:cNvSpPr>
          <p:nvPr/>
        </p:nvSpPr>
        <p:spPr bwMode="auto">
          <a:xfrm rot="16200000" flipH="1">
            <a:off x="4855370" y="5481444"/>
            <a:ext cx="944562" cy="936625"/>
          </a:xfrm>
          <a:prstGeom prst="downArrow">
            <a:avLst>
              <a:gd name="adj1" fmla="val 50000"/>
              <a:gd name="adj2" fmla="val 49894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830095" y="5462646"/>
            <a:ext cx="3092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FF0000"/>
                </a:solidFill>
                <a:latin typeface="Calibri" panose="020F0502020204030204" pitchFamily="34" charset="0"/>
              </a:rPr>
              <a:t>keine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 Wiedervereinigung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687964" y="3452659"/>
            <a:ext cx="183590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Korea</a:t>
            </a:r>
            <a:endParaRPr lang="de-DE" altLang="de-DE" sz="2800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81989" y="3913307"/>
            <a:ext cx="434594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1950-</a:t>
            </a:r>
            <a:r>
              <a:rPr lang="de-DE" altLang="de-DE" sz="2400" dirty="0">
                <a:solidFill>
                  <a:srgbClr val="FF99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Koreakrieg</a:t>
            </a:r>
          </a:p>
          <a:p>
            <a:pPr eaLnBrk="1" hangingPunct="1"/>
            <a:r>
              <a:rPr lang="de-DE" altLang="de-DE" sz="24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1953</a:t>
            </a:r>
            <a:r>
              <a:rPr lang="de-DE" altLang="de-DE" sz="2400" dirty="0">
                <a:solidFill>
                  <a:srgbClr val="FF99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Teilung am 38. Breitengrad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Pfeil nach unten 13"/>
          <p:cNvSpPr>
            <a:spLocks noChangeArrowheads="1"/>
          </p:cNvSpPr>
          <p:nvPr/>
        </p:nvSpPr>
        <p:spPr bwMode="auto">
          <a:xfrm rot="16200000" flipH="1">
            <a:off x="4853532" y="3860126"/>
            <a:ext cx="944562" cy="936625"/>
          </a:xfrm>
          <a:prstGeom prst="downArrow">
            <a:avLst>
              <a:gd name="adj1" fmla="val 50000"/>
              <a:gd name="adj2" fmla="val 49894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828257" y="3841328"/>
            <a:ext cx="3092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FF0000"/>
                </a:solidFill>
                <a:latin typeface="Calibri" panose="020F0502020204030204" pitchFamily="34" charset="0"/>
              </a:rPr>
              <a:t>keine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 Wiedervereinigung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 animBg="1"/>
      <p:bldP spid="15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Bildschirmpräsentation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54</cp:revision>
  <dcterms:created xsi:type="dcterms:W3CDTF">2011-07-14T19:54:09Z</dcterms:created>
  <dcterms:modified xsi:type="dcterms:W3CDTF">2019-05-09T08:52:48Z</dcterms:modified>
</cp:coreProperties>
</file>