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3" r:id="rId2"/>
    <p:sldId id="294" r:id="rId3"/>
    <p:sldId id="295" r:id="rId4"/>
    <p:sldId id="292"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32AD242F-4222-946F-F08A-C2D6E378C2D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6DDBD93A-E108-CB35-3281-EC5CA305C1AB}"/>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575B4FD0-47F8-4637-9607-70D82D0D13B6}" type="datetimeFigureOut">
              <a:rPr lang="de-AT"/>
              <a:pPr>
                <a:defRPr/>
              </a:pPr>
              <a:t>07.06.2022</a:t>
            </a:fld>
            <a:endParaRPr lang="de-AT"/>
          </a:p>
        </p:txBody>
      </p:sp>
      <p:sp>
        <p:nvSpPr>
          <p:cNvPr id="4" name="Fußzeilenplatzhalter 3">
            <a:extLst>
              <a:ext uri="{FF2B5EF4-FFF2-40B4-BE49-F238E27FC236}">
                <a16:creationId xmlns:a16="http://schemas.microsoft.com/office/drawing/2014/main" id="{BE15B815-8556-CE7B-C082-72C56F5BFE4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AAA8470F-6E54-8AB7-045B-CAEC7CC1F399}"/>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8CE664E5-9F58-4A53-BD83-FF1033E67E6A}"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D69FCF28-88D4-8FFB-A07E-09179F36207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50B44139-BB51-3877-B5F4-786FF0610BA3}"/>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4BCECBB-4A88-407A-B183-5EDE08C68F8D}" type="datetimeFigureOut">
              <a:rPr lang="de-AT"/>
              <a:pPr>
                <a:defRPr/>
              </a:pPr>
              <a:t>07.06.2022</a:t>
            </a:fld>
            <a:endParaRPr lang="de-AT"/>
          </a:p>
        </p:txBody>
      </p:sp>
      <p:sp>
        <p:nvSpPr>
          <p:cNvPr id="4" name="Folienbildplatzhalter 3">
            <a:extLst>
              <a:ext uri="{FF2B5EF4-FFF2-40B4-BE49-F238E27FC236}">
                <a16:creationId xmlns:a16="http://schemas.microsoft.com/office/drawing/2014/main" id="{A02A1294-C4BC-E6AB-10A8-AD265BFF90E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6BEEA087-09E8-4572-DFD6-972407BDF65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F8508F7A-3EB6-C8CD-B9C6-BBE0869A2BB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D23AACBE-3070-AD00-15D8-27870D9FF3C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FE1A8EF6-6674-42E1-8FA4-B9F71F9A975F}"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23752280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14C11607-0087-077C-A829-2C1DE799F5E1}"/>
              </a:ext>
            </a:extLst>
          </p:cNvPr>
          <p:cNvSpPr>
            <a:spLocks noGrp="1"/>
          </p:cNvSpPr>
          <p:nvPr>
            <p:ph type="dt" sz="half" idx="10"/>
          </p:nvPr>
        </p:nvSpPr>
        <p:spPr/>
        <p:txBody>
          <a:bodyPr/>
          <a:lstStyle>
            <a:lvl1pPr>
              <a:defRPr/>
            </a:lvl1pPr>
          </a:lstStyle>
          <a:p>
            <a:pPr>
              <a:defRPr/>
            </a:pPr>
            <a:fld id="{13530FB4-2CAA-419B-A079-D83957B8C7FB}" type="datetimeFigureOut">
              <a:rPr lang="de-AT"/>
              <a:pPr>
                <a:defRPr/>
              </a:pPr>
              <a:t>07.06.2022</a:t>
            </a:fld>
            <a:endParaRPr lang="de-AT"/>
          </a:p>
        </p:txBody>
      </p:sp>
      <p:sp>
        <p:nvSpPr>
          <p:cNvPr id="5" name="Fußzeilenplatzhalter 4">
            <a:extLst>
              <a:ext uri="{FF2B5EF4-FFF2-40B4-BE49-F238E27FC236}">
                <a16:creationId xmlns:a16="http://schemas.microsoft.com/office/drawing/2014/main" id="{6E8B5EBD-3329-BBD9-5FCF-62509E96E4E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A0E6D56-BCFC-E39C-8841-D0FC84274430}"/>
              </a:ext>
            </a:extLst>
          </p:cNvPr>
          <p:cNvSpPr>
            <a:spLocks noGrp="1"/>
          </p:cNvSpPr>
          <p:nvPr>
            <p:ph type="sldNum" sz="quarter" idx="12"/>
          </p:nvPr>
        </p:nvSpPr>
        <p:spPr/>
        <p:txBody>
          <a:bodyPr/>
          <a:lstStyle>
            <a:lvl1pPr>
              <a:defRPr/>
            </a:lvl1pPr>
          </a:lstStyle>
          <a:p>
            <a:pPr>
              <a:defRPr/>
            </a:pPr>
            <a:fld id="{F804B12D-47F0-4EDF-B95E-7B455052C75D}" type="slidenum">
              <a:rPr lang="de-AT" altLang="de-DE"/>
              <a:pPr>
                <a:defRPr/>
              </a:pPr>
              <a:t>‹Nr.›</a:t>
            </a:fld>
            <a:endParaRPr lang="de-AT" altLang="de-DE"/>
          </a:p>
        </p:txBody>
      </p:sp>
    </p:spTree>
    <p:extLst>
      <p:ext uri="{BB962C8B-B14F-4D97-AF65-F5344CB8AC3E}">
        <p14:creationId xmlns:p14="http://schemas.microsoft.com/office/powerpoint/2010/main" val="3675746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14BB7891-0CE9-14D5-C745-6F211CF52A4B}"/>
              </a:ext>
            </a:extLst>
          </p:cNvPr>
          <p:cNvSpPr>
            <a:spLocks noGrp="1"/>
          </p:cNvSpPr>
          <p:nvPr>
            <p:ph type="dt" sz="half" idx="10"/>
          </p:nvPr>
        </p:nvSpPr>
        <p:spPr/>
        <p:txBody>
          <a:bodyPr/>
          <a:lstStyle>
            <a:lvl1pPr>
              <a:defRPr/>
            </a:lvl1pPr>
          </a:lstStyle>
          <a:p>
            <a:pPr>
              <a:defRPr/>
            </a:pPr>
            <a:fld id="{6F3DA84A-40A2-4171-ADDA-45133BD0AB13}" type="datetimeFigureOut">
              <a:rPr lang="de-AT"/>
              <a:pPr>
                <a:defRPr/>
              </a:pPr>
              <a:t>07.06.2022</a:t>
            </a:fld>
            <a:endParaRPr lang="de-AT"/>
          </a:p>
        </p:txBody>
      </p:sp>
      <p:sp>
        <p:nvSpPr>
          <p:cNvPr id="5" name="Fußzeilenplatzhalter 4">
            <a:extLst>
              <a:ext uri="{FF2B5EF4-FFF2-40B4-BE49-F238E27FC236}">
                <a16:creationId xmlns:a16="http://schemas.microsoft.com/office/drawing/2014/main" id="{D713F073-3FEF-403C-E3D8-9B04CF3E2075}"/>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1D30FD11-7938-0F30-7AE8-8BBF976CA955}"/>
              </a:ext>
            </a:extLst>
          </p:cNvPr>
          <p:cNvSpPr>
            <a:spLocks noGrp="1"/>
          </p:cNvSpPr>
          <p:nvPr>
            <p:ph type="sldNum" sz="quarter" idx="12"/>
          </p:nvPr>
        </p:nvSpPr>
        <p:spPr/>
        <p:txBody>
          <a:bodyPr/>
          <a:lstStyle>
            <a:lvl1pPr>
              <a:defRPr/>
            </a:lvl1pPr>
          </a:lstStyle>
          <a:p>
            <a:pPr>
              <a:defRPr/>
            </a:pPr>
            <a:fld id="{9C319FAC-D8C6-4FF3-8286-0125C611F1D3}" type="slidenum">
              <a:rPr lang="de-AT" altLang="de-DE"/>
              <a:pPr>
                <a:defRPr/>
              </a:pPr>
              <a:t>‹Nr.›</a:t>
            </a:fld>
            <a:endParaRPr lang="de-AT" altLang="de-DE"/>
          </a:p>
        </p:txBody>
      </p:sp>
    </p:spTree>
    <p:extLst>
      <p:ext uri="{BB962C8B-B14F-4D97-AF65-F5344CB8AC3E}">
        <p14:creationId xmlns:p14="http://schemas.microsoft.com/office/powerpoint/2010/main" val="1245286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93DD6F68-0861-B294-B946-BA6D3EFB3CC4}"/>
              </a:ext>
            </a:extLst>
          </p:cNvPr>
          <p:cNvSpPr>
            <a:spLocks noGrp="1"/>
          </p:cNvSpPr>
          <p:nvPr>
            <p:ph type="dt" sz="half" idx="10"/>
          </p:nvPr>
        </p:nvSpPr>
        <p:spPr/>
        <p:txBody>
          <a:bodyPr/>
          <a:lstStyle>
            <a:lvl1pPr>
              <a:defRPr/>
            </a:lvl1pPr>
          </a:lstStyle>
          <a:p>
            <a:pPr>
              <a:defRPr/>
            </a:pPr>
            <a:fld id="{F72C556F-B9A0-441E-881B-025414DCF862}" type="datetimeFigureOut">
              <a:rPr lang="de-AT"/>
              <a:pPr>
                <a:defRPr/>
              </a:pPr>
              <a:t>07.06.2022</a:t>
            </a:fld>
            <a:endParaRPr lang="de-AT"/>
          </a:p>
        </p:txBody>
      </p:sp>
      <p:sp>
        <p:nvSpPr>
          <p:cNvPr id="5" name="Fußzeilenplatzhalter 4">
            <a:extLst>
              <a:ext uri="{FF2B5EF4-FFF2-40B4-BE49-F238E27FC236}">
                <a16:creationId xmlns:a16="http://schemas.microsoft.com/office/drawing/2014/main" id="{37256140-9D72-5BDB-8821-A4F95246107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047F879-9C9E-EF88-8966-CBF3EC0EAC5D}"/>
              </a:ext>
            </a:extLst>
          </p:cNvPr>
          <p:cNvSpPr>
            <a:spLocks noGrp="1"/>
          </p:cNvSpPr>
          <p:nvPr>
            <p:ph type="sldNum" sz="quarter" idx="12"/>
          </p:nvPr>
        </p:nvSpPr>
        <p:spPr/>
        <p:txBody>
          <a:bodyPr/>
          <a:lstStyle>
            <a:lvl1pPr>
              <a:defRPr/>
            </a:lvl1pPr>
          </a:lstStyle>
          <a:p>
            <a:pPr>
              <a:defRPr/>
            </a:pPr>
            <a:fld id="{5FE0BC06-A1C5-4D3E-B1AA-29364C5D82EF}" type="slidenum">
              <a:rPr lang="de-AT" altLang="de-DE"/>
              <a:pPr>
                <a:defRPr/>
              </a:pPr>
              <a:t>‹Nr.›</a:t>
            </a:fld>
            <a:endParaRPr lang="de-AT" altLang="de-DE"/>
          </a:p>
        </p:txBody>
      </p:sp>
    </p:spTree>
    <p:extLst>
      <p:ext uri="{BB962C8B-B14F-4D97-AF65-F5344CB8AC3E}">
        <p14:creationId xmlns:p14="http://schemas.microsoft.com/office/powerpoint/2010/main" val="4174241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351DB9EC-EEE7-D69B-CC0E-F80B03C01B8E}"/>
              </a:ext>
            </a:extLst>
          </p:cNvPr>
          <p:cNvSpPr>
            <a:spLocks noGrp="1"/>
          </p:cNvSpPr>
          <p:nvPr>
            <p:ph type="dt" sz="half" idx="10"/>
          </p:nvPr>
        </p:nvSpPr>
        <p:spPr/>
        <p:txBody>
          <a:bodyPr/>
          <a:lstStyle>
            <a:lvl1pPr>
              <a:defRPr/>
            </a:lvl1pPr>
          </a:lstStyle>
          <a:p>
            <a:pPr>
              <a:defRPr/>
            </a:pPr>
            <a:fld id="{52175346-1C22-4317-9B65-8BCC272169C6}" type="datetimeFigureOut">
              <a:rPr lang="de-AT"/>
              <a:pPr>
                <a:defRPr/>
              </a:pPr>
              <a:t>07.06.2022</a:t>
            </a:fld>
            <a:endParaRPr lang="de-AT"/>
          </a:p>
        </p:txBody>
      </p:sp>
      <p:sp>
        <p:nvSpPr>
          <p:cNvPr id="5" name="Fußzeilenplatzhalter 4">
            <a:extLst>
              <a:ext uri="{FF2B5EF4-FFF2-40B4-BE49-F238E27FC236}">
                <a16:creationId xmlns:a16="http://schemas.microsoft.com/office/drawing/2014/main" id="{D74472BB-4895-EA5B-3FF8-3BFC3E4DAB9D}"/>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12F9470E-C5F9-8A52-3CCD-BDBC8DE34710}"/>
              </a:ext>
            </a:extLst>
          </p:cNvPr>
          <p:cNvSpPr>
            <a:spLocks noGrp="1"/>
          </p:cNvSpPr>
          <p:nvPr>
            <p:ph type="sldNum" sz="quarter" idx="12"/>
          </p:nvPr>
        </p:nvSpPr>
        <p:spPr/>
        <p:txBody>
          <a:bodyPr/>
          <a:lstStyle>
            <a:lvl1pPr>
              <a:defRPr/>
            </a:lvl1pPr>
          </a:lstStyle>
          <a:p>
            <a:pPr>
              <a:defRPr/>
            </a:pPr>
            <a:fld id="{D7336E7D-280B-47F5-ADB6-8E311B9517E5}" type="slidenum">
              <a:rPr lang="de-AT" altLang="de-DE"/>
              <a:pPr>
                <a:defRPr/>
              </a:pPr>
              <a:t>‹Nr.›</a:t>
            </a:fld>
            <a:endParaRPr lang="de-AT" altLang="de-DE"/>
          </a:p>
        </p:txBody>
      </p:sp>
    </p:spTree>
    <p:extLst>
      <p:ext uri="{BB962C8B-B14F-4D97-AF65-F5344CB8AC3E}">
        <p14:creationId xmlns:p14="http://schemas.microsoft.com/office/powerpoint/2010/main" val="393769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CAB1830B-FBBA-4635-ABC7-C2FA1DF948A9}"/>
              </a:ext>
            </a:extLst>
          </p:cNvPr>
          <p:cNvSpPr>
            <a:spLocks noGrp="1"/>
          </p:cNvSpPr>
          <p:nvPr>
            <p:ph type="dt" sz="half" idx="10"/>
          </p:nvPr>
        </p:nvSpPr>
        <p:spPr/>
        <p:txBody>
          <a:bodyPr/>
          <a:lstStyle>
            <a:lvl1pPr>
              <a:defRPr/>
            </a:lvl1pPr>
          </a:lstStyle>
          <a:p>
            <a:pPr>
              <a:defRPr/>
            </a:pPr>
            <a:fld id="{40DBF17E-640A-4012-B9D5-438C01E441A2}" type="datetimeFigureOut">
              <a:rPr lang="de-AT"/>
              <a:pPr>
                <a:defRPr/>
              </a:pPr>
              <a:t>07.06.2022</a:t>
            </a:fld>
            <a:endParaRPr lang="de-AT"/>
          </a:p>
        </p:txBody>
      </p:sp>
      <p:sp>
        <p:nvSpPr>
          <p:cNvPr id="6" name="Fußzeilenplatzhalter 4">
            <a:extLst>
              <a:ext uri="{FF2B5EF4-FFF2-40B4-BE49-F238E27FC236}">
                <a16:creationId xmlns:a16="http://schemas.microsoft.com/office/drawing/2014/main" id="{D4A5ACD2-39F6-6EE8-3411-A8A37580D842}"/>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61BEF1D-0BDD-FA2A-4491-57486E28B440}"/>
              </a:ext>
            </a:extLst>
          </p:cNvPr>
          <p:cNvSpPr>
            <a:spLocks noGrp="1"/>
          </p:cNvSpPr>
          <p:nvPr>
            <p:ph type="sldNum" sz="quarter" idx="12"/>
          </p:nvPr>
        </p:nvSpPr>
        <p:spPr/>
        <p:txBody>
          <a:bodyPr/>
          <a:lstStyle>
            <a:lvl1pPr>
              <a:defRPr/>
            </a:lvl1pPr>
          </a:lstStyle>
          <a:p>
            <a:pPr>
              <a:defRPr/>
            </a:pPr>
            <a:fld id="{5BCD8E73-C49E-40C3-927B-BE6837C80650}" type="slidenum">
              <a:rPr lang="de-AT" altLang="de-DE"/>
              <a:pPr>
                <a:defRPr/>
              </a:pPr>
              <a:t>‹Nr.›</a:t>
            </a:fld>
            <a:endParaRPr lang="de-AT" altLang="de-DE"/>
          </a:p>
        </p:txBody>
      </p:sp>
    </p:spTree>
    <p:extLst>
      <p:ext uri="{BB962C8B-B14F-4D97-AF65-F5344CB8AC3E}">
        <p14:creationId xmlns:p14="http://schemas.microsoft.com/office/powerpoint/2010/main" val="1654109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38D73237-AC15-D3A0-FC70-B702E63A40D1}"/>
              </a:ext>
            </a:extLst>
          </p:cNvPr>
          <p:cNvSpPr>
            <a:spLocks noGrp="1"/>
          </p:cNvSpPr>
          <p:nvPr>
            <p:ph type="dt" sz="half" idx="10"/>
          </p:nvPr>
        </p:nvSpPr>
        <p:spPr/>
        <p:txBody>
          <a:bodyPr/>
          <a:lstStyle>
            <a:lvl1pPr>
              <a:defRPr/>
            </a:lvl1pPr>
          </a:lstStyle>
          <a:p>
            <a:pPr>
              <a:defRPr/>
            </a:pPr>
            <a:fld id="{3D646BF9-7FC9-41D8-975E-FCEAC66BC02D}" type="datetimeFigureOut">
              <a:rPr lang="de-AT"/>
              <a:pPr>
                <a:defRPr/>
              </a:pPr>
              <a:t>07.06.2022</a:t>
            </a:fld>
            <a:endParaRPr lang="de-AT"/>
          </a:p>
        </p:txBody>
      </p:sp>
      <p:sp>
        <p:nvSpPr>
          <p:cNvPr id="8" name="Fußzeilenplatzhalter 4">
            <a:extLst>
              <a:ext uri="{FF2B5EF4-FFF2-40B4-BE49-F238E27FC236}">
                <a16:creationId xmlns:a16="http://schemas.microsoft.com/office/drawing/2014/main" id="{F0FCECBC-D652-6A98-1F83-D5AED0F6C776}"/>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66C2647B-C5D6-4729-6F67-63963F9B977D}"/>
              </a:ext>
            </a:extLst>
          </p:cNvPr>
          <p:cNvSpPr>
            <a:spLocks noGrp="1"/>
          </p:cNvSpPr>
          <p:nvPr>
            <p:ph type="sldNum" sz="quarter" idx="12"/>
          </p:nvPr>
        </p:nvSpPr>
        <p:spPr/>
        <p:txBody>
          <a:bodyPr/>
          <a:lstStyle>
            <a:lvl1pPr>
              <a:defRPr/>
            </a:lvl1pPr>
          </a:lstStyle>
          <a:p>
            <a:pPr>
              <a:defRPr/>
            </a:pPr>
            <a:fld id="{B6572C63-A106-404C-82E0-228F4F75B2E1}" type="slidenum">
              <a:rPr lang="de-AT" altLang="de-DE"/>
              <a:pPr>
                <a:defRPr/>
              </a:pPr>
              <a:t>‹Nr.›</a:t>
            </a:fld>
            <a:endParaRPr lang="de-AT" altLang="de-DE"/>
          </a:p>
        </p:txBody>
      </p:sp>
    </p:spTree>
    <p:extLst>
      <p:ext uri="{BB962C8B-B14F-4D97-AF65-F5344CB8AC3E}">
        <p14:creationId xmlns:p14="http://schemas.microsoft.com/office/powerpoint/2010/main" val="2115657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FC812D85-575F-7CAE-4541-201E36B2E78B}"/>
              </a:ext>
            </a:extLst>
          </p:cNvPr>
          <p:cNvSpPr>
            <a:spLocks noGrp="1"/>
          </p:cNvSpPr>
          <p:nvPr>
            <p:ph type="dt" sz="half" idx="10"/>
          </p:nvPr>
        </p:nvSpPr>
        <p:spPr/>
        <p:txBody>
          <a:bodyPr/>
          <a:lstStyle>
            <a:lvl1pPr>
              <a:defRPr/>
            </a:lvl1pPr>
          </a:lstStyle>
          <a:p>
            <a:pPr>
              <a:defRPr/>
            </a:pPr>
            <a:fld id="{79DEEB92-010E-48C8-9256-C5089A8A0A9D}" type="datetimeFigureOut">
              <a:rPr lang="de-AT"/>
              <a:pPr>
                <a:defRPr/>
              </a:pPr>
              <a:t>07.06.2022</a:t>
            </a:fld>
            <a:endParaRPr lang="de-AT"/>
          </a:p>
        </p:txBody>
      </p:sp>
      <p:sp>
        <p:nvSpPr>
          <p:cNvPr id="4" name="Fußzeilenplatzhalter 4">
            <a:extLst>
              <a:ext uri="{FF2B5EF4-FFF2-40B4-BE49-F238E27FC236}">
                <a16:creationId xmlns:a16="http://schemas.microsoft.com/office/drawing/2014/main" id="{3C343D6D-5E4B-2469-039E-023F3E150395}"/>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177BC3B6-1A4D-6F04-0364-B30C15981197}"/>
              </a:ext>
            </a:extLst>
          </p:cNvPr>
          <p:cNvSpPr>
            <a:spLocks noGrp="1"/>
          </p:cNvSpPr>
          <p:nvPr>
            <p:ph type="sldNum" sz="quarter" idx="12"/>
          </p:nvPr>
        </p:nvSpPr>
        <p:spPr/>
        <p:txBody>
          <a:bodyPr/>
          <a:lstStyle>
            <a:lvl1pPr>
              <a:defRPr/>
            </a:lvl1pPr>
          </a:lstStyle>
          <a:p>
            <a:pPr>
              <a:defRPr/>
            </a:pPr>
            <a:fld id="{BB0EB394-64E6-4510-A615-42F3ADE7EB17}" type="slidenum">
              <a:rPr lang="de-AT" altLang="de-DE"/>
              <a:pPr>
                <a:defRPr/>
              </a:pPr>
              <a:t>‹Nr.›</a:t>
            </a:fld>
            <a:endParaRPr lang="de-AT" altLang="de-DE"/>
          </a:p>
        </p:txBody>
      </p:sp>
    </p:spTree>
    <p:extLst>
      <p:ext uri="{BB962C8B-B14F-4D97-AF65-F5344CB8AC3E}">
        <p14:creationId xmlns:p14="http://schemas.microsoft.com/office/powerpoint/2010/main" val="1948484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D5B062B0-62D3-5C7E-59EE-6F08956A13E5}"/>
              </a:ext>
            </a:extLst>
          </p:cNvPr>
          <p:cNvSpPr>
            <a:spLocks noGrp="1"/>
          </p:cNvSpPr>
          <p:nvPr>
            <p:ph type="dt" sz="half" idx="10"/>
          </p:nvPr>
        </p:nvSpPr>
        <p:spPr/>
        <p:txBody>
          <a:bodyPr/>
          <a:lstStyle>
            <a:lvl1pPr>
              <a:defRPr/>
            </a:lvl1pPr>
          </a:lstStyle>
          <a:p>
            <a:pPr>
              <a:defRPr/>
            </a:pPr>
            <a:fld id="{38E01EE1-3637-4FC6-ABD1-7B62AF23B860}" type="datetimeFigureOut">
              <a:rPr lang="de-AT"/>
              <a:pPr>
                <a:defRPr/>
              </a:pPr>
              <a:t>07.06.2022</a:t>
            </a:fld>
            <a:endParaRPr lang="de-AT"/>
          </a:p>
        </p:txBody>
      </p:sp>
      <p:sp>
        <p:nvSpPr>
          <p:cNvPr id="3" name="Fußzeilenplatzhalter 4">
            <a:extLst>
              <a:ext uri="{FF2B5EF4-FFF2-40B4-BE49-F238E27FC236}">
                <a16:creationId xmlns:a16="http://schemas.microsoft.com/office/drawing/2014/main" id="{626F7E93-3E8E-2F22-8417-251B3CC7ED55}"/>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313C15D5-D5B1-679A-2C65-70BBC1DDCE17}"/>
              </a:ext>
            </a:extLst>
          </p:cNvPr>
          <p:cNvSpPr>
            <a:spLocks noGrp="1"/>
          </p:cNvSpPr>
          <p:nvPr>
            <p:ph type="sldNum" sz="quarter" idx="12"/>
          </p:nvPr>
        </p:nvSpPr>
        <p:spPr/>
        <p:txBody>
          <a:bodyPr/>
          <a:lstStyle>
            <a:lvl1pPr>
              <a:defRPr/>
            </a:lvl1pPr>
          </a:lstStyle>
          <a:p>
            <a:pPr>
              <a:defRPr/>
            </a:pPr>
            <a:fld id="{2F81578F-6493-45B5-836A-AFA61494B062}" type="slidenum">
              <a:rPr lang="de-AT" altLang="de-DE"/>
              <a:pPr>
                <a:defRPr/>
              </a:pPr>
              <a:t>‹Nr.›</a:t>
            </a:fld>
            <a:endParaRPr lang="de-AT" altLang="de-DE"/>
          </a:p>
        </p:txBody>
      </p:sp>
    </p:spTree>
    <p:extLst>
      <p:ext uri="{BB962C8B-B14F-4D97-AF65-F5344CB8AC3E}">
        <p14:creationId xmlns:p14="http://schemas.microsoft.com/office/powerpoint/2010/main" val="409787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0FD23AE5-3016-809F-C2F5-A80E34675878}"/>
              </a:ext>
            </a:extLst>
          </p:cNvPr>
          <p:cNvSpPr>
            <a:spLocks noGrp="1"/>
          </p:cNvSpPr>
          <p:nvPr>
            <p:ph type="dt" sz="half" idx="10"/>
          </p:nvPr>
        </p:nvSpPr>
        <p:spPr/>
        <p:txBody>
          <a:bodyPr/>
          <a:lstStyle>
            <a:lvl1pPr>
              <a:defRPr/>
            </a:lvl1pPr>
          </a:lstStyle>
          <a:p>
            <a:pPr>
              <a:defRPr/>
            </a:pPr>
            <a:fld id="{769B1C9F-7268-4C12-8713-3DFE66D98C37}" type="datetimeFigureOut">
              <a:rPr lang="de-AT"/>
              <a:pPr>
                <a:defRPr/>
              </a:pPr>
              <a:t>07.06.2022</a:t>
            </a:fld>
            <a:endParaRPr lang="de-AT"/>
          </a:p>
        </p:txBody>
      </p:sp>
      <p:sp>
        <p:nvSpPr>
          <p:cNvPr id="6" name="Fußzeilenplatzhalter 4">
            <a:extLst>
              <a:ext uri="{FF2B5EF4-FFF2-40B4-BE49-F238E27FC236}">
                <a16:creationId xmlns:a16="http://schemas.microsoft.com/office/drawing/2014/main" id="{A2CA8F25-F957-438E-D541-3A44623BA58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5185303C-9C8C-6789-6762-8DEFD2FD5EAC}"/>
              </a:ext>
            </a:extLst>
          </p:cNvPr>
          <p:cNvSpPr>
            <a:spLocks noGrp="1"/>
          </p:cNvSpPr>
          <p:nvPr>
            <p:ph type="sldNum" sz="quarter" idx="12"/>
          </p:nvPr>
        </p:nvSpPr>
        <p:spPr/>
        <p:txBody>
          <a:bodyPr/>
          <a:lstStyle>
            <a:lvl1pPr>
              <a:defRPr/>
            </a:lvl1pPr>
          </a:lstStyle>
          <a:p>
            <a:pPr>
              <a:defRPr/>
            </a:pPr>
            <a:fld id="{70F483DD-9FE1-419C-914B-33660D54777C}" type="slidenum">
              <a:rPr lang="de-AT" altLang="de-DE"/>
              <a:pPr>
                <a:defRPr/>
              </a:pPr>
              <a:t>‹Nr.›</a:t>
            </a:fld>
            <a:endParaRPr lang="de-AT" altLang="de-DE"/>
          </a:p>
        </p:txBody>
      </p:sp>
    </p:spTree>
    <p:extLst>
      <p:ext uri="{BB962C8B-B14F-4D97-AF65-F5344CB8AC3E}">
        <p14:creationId xmlns:p14="http://schemas.microsoft.com/office/powerpoint/2010/main" val="1713094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D1A49464-7D2C-E70F-735C-69AD796D5947}"/>
              </a:ext>
            </a:extLst>
          </p:cNvPr>
          <p:cNvSpPr>
            <a:spLocks noGrp="1"/>
          </p:cNvSpPr>
          <p:nvPr>
            <p:ph type="dt" sz="half" idx="10"/>
          </p:nvPr>
        </p:nvSpPr>
        <p:spPr/>
        <p:txBody>
          <a:bodyPr/>
          <a:lstStyle>
            <a:lvl1pPr>
              <a:defRPr/>
            </a:lvl1pPr>
          </a:lstStyle>
          <a:p>
            <a:pPr>
              <a:defRPr/>
            </a:pPr>
            <a:fld id="{186009B8-8292-48A7-9690-B4DC6D7A150F}" type="datetimeFigureOut">
              <a:rPr lang="de-AT"/>
              <a:pPr>
                <a:defRPr/>
              </a:pPr>
              <a:t>07.06.2022</a:t>
            </a:fld>
            <a:endParaRPr lang="de-AT"/>
          </a:p>
        </p:txBody>
      </p:sp>
      <p:sp>
        <p:nvSpPr>
          <p:cNvPr id="6" name="Fußzeilenplatzhalter 4">
            <a:extLst>
              <a:ext uri="{FF2B5EF4-FFF2-40B4-BE49-F238E27FC236}">
                <a16:creationId xmlns:a16="http://schemas.microsoft.com/office/drawing/2014/main" id="{CE65AAE4-6AB9-BF64-515D-23E743BEAFCB}"/>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2FC64413-62F4-F5D4-C584-94667923469C}"/>
              </a:ext>
            </a:extLst>
          </p:cNvPr>
          <p:cNvSpPr>
            <a:spLocks noGrp="1"/>
          </p:cNvSpPr>
          <p:nvPr>
            <p:ph type="sldNum" sz="quarter" idx="12"/>
          </p:nvPr>
        </p:nvSpPr>
        <p:spPr/>
        <p:txBody>
          <a:bodyPr/>
          <a:lstStyle>
            <a:lvl1pPr>
              <a:defRPr/>
            </a:lvl1pPr>
          </a:lstStyle>
          <a:p>
            <a:pPr>
              <a:defRPr/>
            </a:pPr>
            <a:fld id="{7AEDBB7E-94BE-4B9B-97FE-1B0722B55E60}" type="slidenum">
              <a:rPr lang="de-AT" altLang="de-DE"/>
              <a:pPr>
                <a:defRPr/>
              </a:pPr>
              <a:t>‹Nr.›</a:t>
            </a:fld>
            <a:endParaRPr lang="de-AT" altLang="de-DE"/>
          </a:p>
        </p:txBody>
      </p:sp>
    </p:spTree>
    <p:extLst>
      <p:ext uri="{BB962C8B-B14F-4D97-AF65-F5344CB8AC3E}">
        <p14:creationId xmlns:p14="http://schemas.microsoft.com/office/powerpoint/2010/main" val="296919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59E8F9EE-F6D4-8C52-A027-8BD4756698CA}"/>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3918D65A-B2AD-8599-C99E-CD734797B4D1}"/>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3B4D5ADC-64FB-E654-6CBE-429133CA8493}"/>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979C906C-8B84-42C0-80A8-94B46E78555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FBF3D143-5AC5-4232-AAB2-4C63B9D7684D}" type="datetimeFigureOut">
              <a:rPr lang="de-AT"/>
              <a:pPr>
                <a:defRPr/>
              </a:pPr>
              <a:t>07.06.2022</a:t>
            </a:fld>
            <a:endParaRPr lang="de-AT"/>
          </a:p>
        </p:txBody>
      </p:sp>
      <p:sp>
        <p:nvSpPr>
          <p:cNvPr id="17" name="Fußzeilenplatzhalter 4">
            <a:extLst>
              <a:ext uri="{FF2B5EF4-FFF2-40B4-BE49-F238E27FC236}">
                <a16:creationId xmlns:a16="http://schemas.microsoft.com/office/drawing/2014/main" id="{D6AFF523-6F25-9D1B-06C3-6C48838D743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EA613413-630E-04E8-4155-B92969A9B1F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697A9151-3C34-42BD-B6BE-01BE1E53EB2C}" type="slidenum">
              <a:rPr lang="de-AT" altLang="de-DE"/>
              <a:pPr>
                <a:defRPr/>
              </a:pPr>
              <a:t>‹Nr.›</a:t>
            </a:fld>
            <a:endParaRPr lang="de-AT" altLang="de-DE"/>
          </a:p>
        </p:txBody>
      </p:sp>
      <p:pic>
        <p:nvPicPr>
          <p:cNvPr id="1032" name="Picture 19">
            <a:extLst>
              <a:ext uri="{FF2B5EF4-FFF2-40B4-BE49-F238E27FC236}">
                <a16:creationId xmlns:a16="http://schemas.microsoft.com/office/drawing/2014/main" id="{951565BA-151C-7D5B-CDE1-587FFC3F619A}"/>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C0F5A5F6-5D65-A94E-A198-F4E1C88CCCD4}"/>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0DB7BFBB-1E80-717F-913A-1773E47E6A1D}"/>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1035" name="Picture 13" descr="I:\500-vs_hs\Aushilfen\___Carina\Unterwegs\uw1_schriftzug_weiss.gif">
            <a:extLst>
              <a:ext uri="{FF2B5EF4-FFF2-40B4-BE49-F238E27FC236}">
                <a16:creationId xmlns:a16="http://schemas.microsoft.com/office/drawing/2014/main" id="{4BA659AF-07D2-2D25-0DE3-56A76E910C3F}"/>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59" r:id="rId1"/>
    <p:sldLayoutId id="2147483960" r:id="rId2"/>
    <p:sldLayoutId id="2147483961" r:id="rId3"/>
    <p:sldLayoutId id="2147483962" r:id="rId4"/>
    <p:sldLayoutId id="2147483963" r:id="rId5"/>
    <p:sldLayoutId id="2147483964" r:id="rId6"/>
    <p:sldLayoutId id="2147483965" r:id="rId7"/>
    <p:sldLayoutId id="2147483966" r:id="rId8"/>
    <p:sldLayoutId id="2147483967" r:id="rId9"/>
    <p:sldLayoutId id="2147483968" r:id="rId10"/>
    <p:sldLayoutId id="2147483969"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255B629F-7D29-C54D-FDC0-4B246A5215E0}"/>
              </a:ext>
            </a:extLst>
          </p:cNvPr>
          <p:cNvSpPr>
            <a:spLocks noGrp="1"/>
          </p:cNvSpPr>
          <p:nvPr>
            <p:ph type="title"/>
          </p:nvPr>
        </p:nvSpPr>
        <p:spPr>
          <a:xfrm>
            <a:off x="539750" y="2420938"/>
            <a:ext cx="8229600" cy="677862"/>
          </a:xfrm>
        </p:spPr>
        <p:txBody>
          <a:bodyPr/>
          <a:lstStyle/>
          <a:p>
            <a:pPr eaLnBrk="1" hangingPunct="1"/>
            <a:r>
              <a:rPr lang="de-AT" altLang="de-DE"/>
              <a:t>Der tropische Regenwald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a:extLst>
              <a:ext uri="{FF2B5EF4-FFF2-40B4-BE49-F238E27FC236}">
                <a16:creationId xmlns:a16="http://schemas.microsoft.com/office/drawing/2014/main" id="{68BABB9C-B6BD-7115-83C0-59B8A314E9AA}"/>
              </a:ext>
            </a:extLst>
          </p:cNvPr>
          <p:cNvSpPr/>
          <p:nvPr/>
        </p:nvSpPr>
        <p:spPr>
          <a:xfrm>
            <a:off x="4789488" y="4986338"/>
            <a:ext cx="2374900" cy="1106487"/>
          </a:xfrm>
          <a:prstGeom prst="ellipse">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de-AT"/>
          </a:p>
        </p:txBody>
      </p:sp>
      <p:sp>
        <p:nvSpPr>
          <p:cNvPr id="5" name="Titel 3">
            <a:extLst>
              <a:ext uri="{FF2B5EF4-FFF2-40B4-BE49-F238E27FC236}">
                <a16:creationId xmlns:a16="http://schemas.microsoft.com/office/drawing/2014/main" id="{05A97B95-4232-B58A-8281-ABC19FF85C95}"/>
              </a:ext>
            </a:extLst>
          </p:cNvPr>
          <p:cNvSpPr>
            <a:spLocks noGrp="1"/>
          </p:cNvSpPr>
          <p:nvPr>
            <p:ph type="title"/>
          </p:nvPr>
        </p:nvSpPr>
        <p:spPr>
          <a:xfrm>
            <a:off x="457200" y="692150"/>
            <a:ext cx="8229600" cy="677863"/>
          </a:xfrm>
        </p:spPr>
        <p:txBody>
          <a:bodyPr/>
          <a:lstStyle/>
          <a:p>
            <a:pPr eaLnBrk="1" hangingPunct="1"/>
            <a:r>
              <a:rPr lang="de-AT" altLang="de-DE"/>
              <a:t>Der tropische Regenwald</a:t>
            </a:r>
          </a:p>
        </p:txBody>
      </p:sp>
      <p:sp>
        <p:nvSpPr>
          <p:cNvPr id="6" name="Textfeld 5">
            <a:extLst>
              <a:ext uri="{FF2B5EF4-FFF2-40B4-BE49-F238E27FC236}">
                <a16:creationId xmlns:a16="http://schemas.microsoft.com/office/drawing/2014/main" id="{9A3FDB98-9524-3360-48FB-8494AFD22C3C}"/>
              </a:ext>
            </a:extLst>
          </p:cNvPr>
          <p:cNvSpPr txBox="1"/>
          <p:nvPr/>
        </p:nvSpPr>
        <p:spPr>
          <a:xfrm>
            <a:off x="603250" y="2336800"/>
            <a:ext cx="2239963" cy="744538"/>
          </a:xfrm>
          <a:prstGeom prst="rect">
            <a:avLst/>
          </a:prstGeom>
          <a:solidFill>
            <a:schemeClr val="accent1">
              <a:lumMod val="60000"/>
              <a:lumOff val="40000"/>
            </a:schemeClr>
          </a:solidFill>
          <a:ln w="38100">
            <a:solidFill>
              <a:schemeClr val="accent1">
                <a:lumMod val="60000"/>
                <a:lumOff val="40000"/>
              </a:schemeClr>
            </a:solidFill>
          </a:ln>
        </p:spPr>
        <p:txBody>
          <a:bodyPr anchor="ctr">
            <a:normAutofit/>
          </a:bodyPr>
          <a:lstStyle>
            <a:lvl1pPr indent="0" algn="ctr">
              <a:spcBef>
                <a:spcPct val="20000"/>
              </a:spcBef>
              <a:buFont typeface="Arial" panose="020B0604020202020204" pitchFamily="34" charset="0"/>
              <a:buNone/>
              <a:defRPr lang="de-AT" sz="2800" b="1" baseline="0" dirty="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sz="2000"/>
              <a:t>Baumriesen</a:t>
            </a:r>
          </a:p>
        </p:txBody>
      </p:sp>
      <p:sp>
        <p:nvSpPr>
          <p:cNvPr id="7" name="Textfeld 6">
            <a:extLst>
              <a:ext uri="{FF2B5EF4-FFF2-40B4-BE49-F238E27FC236}">
                <a16:creationId xmlns:a16="http://schemas.microsoft.com/office/drawing/2014/main" id="{BF00D484-9CE2-76D4-7136-957A416294D5}"/>
              </a:ext>
            </a:extLst>
          </p:cNvPr>
          <p:cNvSpPr txBox="1"/>
          <p:nvPr/>
        </p:nvSpPr>
        <p:spPr>
          <a:xfrm>
            <a:off x="590550" y="3224213"/>
            <a:ext cx="2252663" cy="708025"/>
          </a:xfrm>
          <a:prstGeom prst="rect">
            <a:avLst/>
          </a:prstGeom>
          <a:solidFill>
            <a:schemeClr val="accent1">
              <a:lumMod val="60000"/>
              <a:lumOff val="40000"/>
            </a:schemeClr>
          </a:solidFill>
          <a:ln w="38100">
            <a:solidFill>
              <a:schemeClr val="accent1">
                <a:lumMod val="60000"/>
                <a:lumOff val="40000"/>
              </a:schemeClr>
            </a:solidFill>
          </a:ln>
        </p:spPr>
        <p:txBody>
          <a:bodyPr>
            <a:normAutofit/>
          </a:bodyPr>
          <a:lstStyle>
            <a:defPPr>
              <a:defRPr lang="de-DE"/>
            </a:defPPr>
            <a:lvl1pPr indent="0" algn="ctr">
              <a:spcBef>
                <a:spcPct val="20000"/>
              </a:spcBef>
              <a:buFont typeface="Arial" panose="020B0604020202020204" pitchFamily="34" charset="0"/>
              <a:buNone/>
              <a:defRPr sz="2000" b="1" baseline="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lang="de-AT" dirty="0"/>
              <a:t>ausgewachsene Bäume</a:t>
            </a:r>
          </a:p>
        </p:txBody>
      </p:sp>
      <p:sp>
        <p:nvSpPr>
          <p:cNvPr id="8" name="Textfeld 7">
            <a:extLst>
              <a:ext uri="{FF2B5EF4-FFF2-40B4-BE49-F238E27FC236}">
                <a16:creationId xmlns:a16="http://schemas.microsoft.com/office/drawing/2014/main" id="{1D7127E0-3506-3D6C-0C88-6A0126313E84}"/>
              </a:ext>
            </a:extLst>
          </p:cNvPr>
          <p:cNvSpPr txBox="1"/>
          <p:nvPr/>
        </p:nvSpPr>
        <p:spPr>
          <a:xfrm>
            <a:off x="590550" y="4076700"/>
            <a:ext cx="2252663" cy="708025"/>
          </a:xfrm>
          <a:prstGeom prst="rect">
            <a:avLst/>
          </a:prstGeom>
          <a:solidFill>
            <a:schemeClr val="accent1">
              <a:lumMod val="60000"/>
              <a:lumOff val="40000"/>
            </a:schemeClr>
          </a:solidFill>
          <a:ln w="38100">
            <a:solidFill>
              <a:schemeClr val="accent1">
                <a:lumMod val="60000"/>
                <a:lumOff val="40000"/>
              </a:schemeClr>
            </a:solidFill>
          </a:ln>
        </p:spPr>
        <p:txBody>
          <a:bodyPr>
            <a:normAutofit/>
          </a:bodyPr>
          <a:lstStyle>
            <a:defPPr>
              <a:defRPr lang="de-DE"/>
            </a:defPPr>
            <a:lvl1pPr indent="0" algn="ctr">
              <a:spcBef>
                <a:spcPct val="20000"/>
              </a:spcBef>
              <a:buFont typeface="Arial" panose="020B0604020202020204" pitchFamily="34" charset="0"/>
              <a:buNone/>
              <a:defRPr sz="2000" b="1" baseline="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lang="de-AT" dirty="0"/>
              <a:t>junge Bäume, Sträucher</a:t>
            </a:r>
          </a:p>
        </p:txBody>
      </p:sp>
      <p:sp>
        <p:nvSpPr>
          <p:cNvPr id="9" name="Textfeld 8">
            <a:extLst>
              <a:ext uri="{FF2B5EF4-FFF2-40B4-BE49-F238E27FC236}">
                <a16:creationId xmlns:a16="http://schemas.microsoft.com/office/drawing/2014/main" id="{D7D8EBA0-D3AA-14DA-29EB-35C1E0FD6D04}"/>
              </a:ext>
            </a:extLst>
          </p:cNvPr>
          <p:cNvSpPr txBox="1"/>
          <p:nvPr/>
        </p:nvSpPr>
        <p:spPr>
          <a:xfrm>
            <a:off x="603250" y="4953000"/>
            <a:ext cx="2239963" cy="708025"/>
          </a:xfrm>
          <a:prstGeom prst="rect">
            <a:avLst/>
          </a:prstGeom>
          <a:solidFill>
            <a:schemeClr val="accent1">
              <a:lumMod val="60000"/>
              <a:lumOff val="40000"/>
            </a:schemeClr>
          </a:solidFill>
          <a:ln w="38100">
            <a:solidFill>
              <a:schemeClr val="accent1">
                <a:lumMod val="60000"/>
                <a:lumOff val="40000"/>
              </a:schemeClr>
            </a:solidFill>
          </a:ln>
        </p:spPr>
        <p:txBody>
          <a:bodyPr>
            <a:normAutofit/>
          </a:bodyPr>
          <a:lstStyle>
            <a:defPPr>
              <a:defRPr lang="de-DE"/>
            </a:defPPr>
            <a:lvl1pPr indent="0" algn="ctr">
              <a:spcBef>
                <a:spcPct val="20000"/>
              </a:spcBef>
              <a:buFont typeface="Arial" panose="020B0604020202020204" pitchFamily="34" charset="0"/>
              <a:buNone/>
              <a:defRPr sz="2000" b="1" baseline="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lang="de-AT" dirty="0"/>
              <a:t>Strauchschicht, Laub, Moos…</a:t>
            </a:r>
          </a:p>
        </p:txBody>
      </p:sp>
      <p:sp>
        <p:nvSpPr>
          <p:cNvPr id="10" name="Textfeld 9">
            <a:extLst>
              <a:ext uri="{FF2B5EF4-FFF2-40B4-BE49-F238E27FC236}">
                <a16:creationId xmlns:a16="http://schemas.microsoft.com/office/drawing/2014/main" id="{96929D73-008B-B5FD-D770-20DFB6806BF6}"/>
              </a:ext>
            </a:extLst>
          </p:cNvPr>
          <p:cNvSpPr txBox="1">
            <a:spLocks noChangeArrowheads="1"/>
          </p:cNvSpPr>
          <p:nvPr/>
        </p:nvSpPr>
        <p:spPr bwMode="auto">
          <a:xfrm>
            <a:off x="603250" y="1628775"/>
            <a:ext cx="2239963" cy="442913"/>
          </a:xfrm>
          <a:prstGeom prst="rect">
            <a:avLst/>
          </a:prstGeom>
          <a:solidFill>
            <a:srgbClr val="FFCC00"/>
          </a:solidFill>
          <a:ln w="38100">
            <a:solidFill>
              <a:srgbClr val="FFCC00"/>
            </a:solidFill>
            <a:miter lim="800000"/>
            <a:headEnd/>
            <a:tailEnd/>
          </a:ln>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vier Stockwerke</a:t>
            </a:r>
          </a:p>
        </p:txBody>
      </p:sp>
      <p:sp>
        <p:nvSpPr>
          <p:cNvPr id="11" name="Textfeld 10">
            <a:extLst>
              <a:ext uri="{FF2B5EF4-FFF2-40B4-BE49-F238E27FC236}">
                <a16:creationId xmlns:a16="http://schemas.microsoft.com/office/drawing/2014/main" id="{0B51BC75-308D-0AE2-9ACE-7971EA893D3D}"/>
              </a:ext>
            </a:extLst>
          </p:cNvPr>
          <p:cNvSpPr txBox="1">
            <a:spLocks noChangeArrowheads="1"/>
          </p:cNvSpPr>
          <p:nvPr/>
        </p:nvSpPr>
        <p:spPr bwMode="auto">
          <a:xfrm>
            <a:off x="3122613" y="1630363"/>
            <a:ext cx="2386012" cy="442912"/>
          </a:xfrm>
          <a:prstGeom prst="rect">
            <a:avLst/>
          </a:prstGeom>
          <a:solidFill>
            <a:srgbClr val="FFCC00"/>
          </a:solidFill>
          <a:ln w="38100">
            <a:solidFill>
              <a:srgbClr val="FFCC00"/>
            </a:solidFill>
            <a:miter lim="800000"/>
            <a:headEnd/>
            <a:tailEnd/>
          </a:ln>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Artenreichtum</a:t>
            </a:r>
          </a:p>
        </p:txBody>
      </p:sp>
      <p:sp>
        <p:nvSpPr>
          <p:cNvPr id="12" name="Textfeld 11">
            <a:extLst>
              <a:ext uri="{FF2B5EF4-FFF2-40B4-BE49-F238E27FC236}">
                <a16:creationId xmlns:a16="http://schemas.microsoft.com/office/drawing/2014/main" id="{536E22E6-444C-B11B-13D4-607771BF7791}"/>
              </a:ext>
            </a:extLst>
          </p:cNvPr>
          <p:cNvSpPr txBox="1"/>
          <p:nvPr/>
        </p:nvSpPr>
        <p:spPr>
          <a:xfrm>
            <a:off x="3122613" y="2339975"/>
            <a:ext cx="2386012" cy="741363"/>
          </a:xfrm>
          <a:prstGeom prst="rect">
            <a:avLst/>
          </a:prstGeom>
          <a:solidFill>
            <a:schemeClr val="accent6">
              <a:lumMod val="60000"/>
              <a:lumOff val="40000"/>
            </a:schemeClr>
          </a:solidFill>
          <a:ln w="38100">
            <a:solidFill>
              <a:schemeClr val="accent6">
                <a:lumMod val="60000"/>
                <a:lumOff val="40000"/>
              </a:schemeClr>
            </a:solidFill>
          </a:ln>
        </p:spPr>
        <p:txBody>
          <a:bodyPr anchor="ctr">
            <a:normAutofit/>
          </a:bodyPr>
          <a:lstStyle>
            <a:lvl1pPr indent="0" algn="ctr">
              <a:spcBef>
                <a:spcPct val="20000"/>
              </a:spcBef>
              <a:buFont typeface="Arial" panose="020B0604020202020204" pitchFamily="34" charset="0"/>
              <a:buNone/>
              <a:defRPr lang="de-AT" sz="2800" b="1" baseline="0" dirty="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sz="2000"/>
              <a:t>viele Tierarten und Pflanzenarten</a:t>
            </a:r>
          </a:p>
        </p:txBody>
      </p:sp>
      <p:cxnSp>
        <p:nvCxnSpPr>
          <p:cNvPr id="13" name="Gerade Verbindung mit Pfeil 12">
            <a:extLst>
              <a:ext uri="{FF2B5EF4-FFF2-40B4-BE49-F238E27FC236}">
                <a16:creationId xmlns:a16="http://schemas.microsoft.com/office/drawing/2014/main" id="{8EED933C-161F-89F7-23BF-B415B3642C3A}"/>
              </a:ext>
            </a:extLst>
          </p:cNvPr>
          <p:cNvCxnSpPr/>
          <p:nvPr/>
        </p:nvCxnSpPr>
        <p:spPr>
          <a:xfrm flipH="1">
            <a:off x="6588125" y="3357563"/>
            <a:ext cx="714375" cy="1444625"/>
          </a:xfrm>
          <a:prstGeom prst="straightConnector1">
            <a:avLst/>
          </a:prstGeom>
          <a:ln>
            <a:solidFill>
              <a:schemeClr val="accent2">
                <a:lumMod val="40000"/>
                <a:lumOff val="60000"/>
              </a:schemeClr>
            </a:solidFill>
            <a:tailEnd type="arrow"/>
          </a:ln>
        </p:spPr>
        <p:style>
          <a:lnRef idx="3">
            <a:schemeClr val="accent3"/>
          </a:lnRef>
          <a:fillRef idx="0">
            <a:schemeClr val="accent3"/>
          </a:fillRef>
          <a:effectRef idx="2">
            <a:schemeClr val="accent3"/>
          </a:effectRef>
          <a:fontRef idx="minor">
            <a:schemeClr val="tx1"/>
          </a:fontRef>
        </p:style>
      </p:cxnSp>
      <p:cxnSp>
        <p:nvCxnSpPr>
          <p:cNvPr id="14" name="Gerade Verbindung mit Pfeil 13">
            <a:extLst>
              <a:ext uri="{FF2B5EF4-FFF2-40B4-BE49-F238E27FC236}">
                <a16:creationId xmlns:a16="http://schemas.microsoft.com/office/drawing/2014/main" id="{F0418A25-341D-6908-0CFD-EF5208275AE6}"/>
              </a:ext>
            </a:extLst>
          </p:cNvPr>
          <p:cNvCxnSpPr/>
          <p:nvPr/>
        </p:nvCxnSpPr>
        <p:spPr>
          <a:xfrm>
            <a:off x="5076825" y="3357563"/>
            <a:ext cx="431800" cy="1414462"/>
          </a:xfrm>
          <a:prstGeom prst="straightConnector1">
            <a:avLst/>
          </a:prstGeom>
          <a:ln>
            <a:solidFill>
              <a:schemeClr val="accent6">
                <a:lumMod val="60000"/>
                <a:lumOff val="40000"/>
              </a:schemeClr>
            </a:solidFill>
            <a:tailEnd type="arrow"/>
          </a:ln>
        </p:spPr>
        <p:style>
          <a:lnRef idx="3">
            <a:schemeClr val="accent3"/>
          </a:lnRef>
          <a:fillRef idx="0">
            <a:schemeClr val="accent3"/>
          </a:fillRef>
          <a:effectRef idx="2">
            <a:schemeClr val="accent3"/>
          </a:effectRef>
          <a:fontRef idx="minor">
            <a:schemeClr val="tx1"/>
          </a:fontRef>
        </p:style>
      </p:cxnSp>
      <p:cxnSp>
        <p:nvCxnSpPr>
          <p:cNvPr id="15" name="Gerade Verbindung mit Pfeil 14">
            <a:extLst>
              <a:ext uri="{FF2B5EF4-FFF2-40B4-BE49-F238E27FC236}">
                <a16:creationId xmlns:a16="http://schemas.microsoft.com/office/drawing/2014/main" id="{8E89DC61-4057-A6EC-9737-A32DFF0AF261}"/>
              </a:ext>
            </a:extLst>
          </p:cNvPr>
          <p:cNvCxnSpPr/>
          <p:nvPr/>
        </p:nvCxnSpPr>
        <p:spPr>
          <a:xfrm>
            <a:off x="2936875" y="4843463"/>
            <a:ext cx="1689100" cy="457200"/>
          </a:xfrm>
          <a:prstGeom prst="straightConnector1">
            <a:avLst/>
          </a:prstGeom>
          <a:ln>
            <a:solidFill>
              <a:schemeClr val="accent1">
                <a:lumMod val="60000"/>
                <a:lumOff val="40000"/>
              </a:schemeClr>
            </a:solidFill>
            <a:tailEnd type="arrow"/>
          </a:ln>
        </p:spPr>
        <p:style>
          <a:lnRef idx="3">
            <a:schemeClr val="accent3"/>
          </a:lnRef>
          <a:fillRef idx="0">
            <a:schemeClr val="accent3"/>
          </a:fillRef>
          <a:effectRef idx="2">
            <a:schemeClr val="accent3"/>
          </a:effectRef>
          <a:fontRef idx="minor">
            <a:schemeClr val="tx1"/>
          </a:fontRef>
        </p:style>
      </p:cxnSp>
      <p:sp>
        <p:nvSpPr>
          <p:cNvPr id="16" name="Textfeld 15">
            <a:extLst>
              <a:ext uri="{FF2B5EF4-FFF2-40B4-BE49-F238E27FC236}">
                <a16:creationId xmlns:a16="http://schemas.microsoft.com/office/drawing/2014/main" id="{EE40286B-C1C3-01BC-A271-873BEDBCC362}"/>
              </a:ext>
            </a:extLst>
          </p:cNvPr>
          <p:cNvSpPr txBox="1">
            <a:spLocks noChangeArrowheads="1"/>
          </p:cNvSpPr>
          <p:nvPr/>
        </p:nvSpPr>
        <p:spPr bwMode="auto">
          <a:xfrm>
            <a:off x="4789488" y="5143500"/>
            <a:ext cx="24415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wertvoller Lebensraum</a:t>
            </a:r>
          </a:p>
        </p:txBody>
      </p:sp>
      <p:cxnSp>
        <p:nvCxnSpPr>
          <p:cNvPr id="17" name="Gerade Verbindung mit Pfeil 16">
            <a:extLst>
              <a:ext uri="{FF2B5EF4-FFF2-40B4-BE49-F238E27FC236}">
                <a16:creationId xmlns:a16="http://schemas.microsoft.com/office/drawing/2014/main" id="{0102C9C8-7837-94F3-E71B-A49BD406C5AF}"/>
              </a:ext>
            </a:extLst>
          </p:cNvPr>
          <p:cNvCxnSpPr/>
          <p:nvPr/>
        </p:nvCxnSpPr>
        <p:spPr>
          <a:xfrm flipV="1">
            <a:off x="395288" y="2600325"/>
            <a:ext cx="0" cy="2952750"/>
          </a:xfrm>
          <a:prstGeom prst="straightConnector1">
            <a:avLst/>
          </a:prstGeom>
          <a:ln w="38100">
            <a:solidFill>
              <a:schemeClr val="accent1">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8" name="Textfeld 17">
            <a:extLst>
              <a:ext uri="{FF2B5EF4-FFF2-40B4-BE49-F238E27FC236}">
                <a16:creationId xmlns:a16="http://schemas.microsoft.com/office/drawing/2014/main" id="{2535947E-520E-D956-50E8-9B5EA5991E8F}"/>
              </a:ext>
            </a:extLst>
          </p:cNvPr>
          <p:cNvSpPr txBox="1">
            <a:spLocks noChangeArrowheads="1"/>
          </p:cNvSpPr>
          <p:nvPr/>
        </p:nvSpPr>
        <p:spPr bwMode="auto">
          <a:xfrm>
            <a:off x="5724525" y="1641475"/>
            <a:ext cx="3168650" cy="444500"/>
          </a:xfrm>
          <a:prstGeom prst="rect">
            <a:avLst/>
          </a:prstGeom>
          <a:solidFill>
            <a:srgbClr val="FFCC00"/>
          </a:solidFill>
          <a:ln w="38100">
            <a:solidFill>
              <a:srgbClr val="FFCC00"/>
            </a:solidFill>
            <a:miter lim="800000"/>
            <a:headEnd/>
            <a:tailEnd/>
          </a:ln>
        </p:spPr>
        <p:txBody>
          <a:bodyPr anchor="ct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grüne Lunge der Erde</a:t>
            </a:r>
          </a:p>
        </p:txBody>
      </p:sp>
      <p:sp>
        <p:nvSpPr>
          <p:cNvPr id="19" name="Textfeld 18">
            <a:extLst>
              <a:ext uri="{FF2B5EF4-FFF2-40B4-BE49-F238E27FC236}">
                <a16:creationId xmlns:a16="http://schemas.microsoft.com/office/drawing/2014/main" id="{063737F7-52AB-CC2F-011F-1377D37F4126}"/>
              </a:ext>
            </a:extLst>
          </p:cNvPr>
          <p:cNvSpPr txBox="1"/>
          <p:nvPr/>
        </p:nvSpPr>
        <p:spPr>
          <a:xfrm>
            <a:off x="5724525" y="2336800"/>
            <a:ext cx="3168650" cy="744538"/>
          </a:xfrm>
          <a:prstGeom prst="rect">
            <a:avLst/>
          </a:prstGeom>
          <a:solidFill>
            <a:schemeClr val="accent2">
              <a:lumMod val="40000"/>
              <a:lumOff val="60000"/>
            </a:schemeClr>
          </a:solidFill>
          <a:ln w="38100">
            <a:solidFill>
              <a:schemeClr val="accent2">
                <a:lumMod val="40000"/>
                <a:lumOff val="60000"/>
              </a:schemeClr>
            </a:solidFill>
          </a:ln>
        </p:spPr>
        <p:txBody>
          <a:bodyPr anchor="ctr">
            <a:normAutofit/>
          </a:bodyPr>
          <a:lstStyle>
            <a:lvl1pPr indent="0" algn="ctr">
              <a:spcBef>
                <a:spcPct val="20000"/>
              </a:spcBef>
              <a:buFont typeface="Arial" panose="020B0604020202020204" pitchFamily="34" charset="0"/>
              <a:buNone/>
              <a:defRPr lang="de-AT" sz="2800" b="1" baseline="0" dirty="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sz="2000"/>
              <a:t>liefert Sauerstoff für Menschen und Tiere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5"/>
                                        </p:tgtEl>
                                        <p:attrNameLst>
                                          <p:attrName>style.visibility</p:attrName>
                                        </p:attrNameLst>
                                      </p:cBhvr>
                                      <p:to>
                                        <p:strVal val="visible"/>
                                      </p:to>
                                    </p:set>
                                  </p:childTnLst>
                                </p:cTn>
                              </p:par>
                              <p:par>
                                <p:cTn id="53" presetID="31" presetClass="entr" presetSubtype="0" fill="hold" grpId="0" nodeType="withEffect">
                                  <p:stCondLst>
                                    <p:cond delay="0"/>
                                  </p:stCondLst>
                                  <p:childTnLst>
                                    <p:set>
                                      <p:cBhvr>
                                        <p:cTn id="54" dur="1" fill="hold">
                                          <p:stCondLst>
                                            <p:cond delay="0"/>
                                          </p:stCondLst>
                                        </p:cTn>
                                        <p:tgtEl>
                                          <p:spTgt spid="4"/>
                                        </p:tgtEl>
                                        <p:attrNameLst>
                                          <p:attrName>style.visibility</p:attrName>
                                        </p:attrNameLst>
                                      </p:cBhvr>
                                      <p:to>
                                        <p:strVal val="visible"/>
                                      </p:to>
                                    </p:set>
                                    <p:anim calcmode="lin" valueType="num">
                                      <p:cBhvr>
                                        <p:cTn id="55" dur="1000" fill="hold"/>
                                        <p:tgtEl>
                                          <p:spTgt spid="4"/>
                                        </p:tgtEl>
                                        <p:attrNameLst>
                                          <p:attrName>ppt_w</p:attrName>
                                        </p:attrNameLst>
                                      </p:cBhvr>
                                      <p:tavLst>
                                        <p:tav tm="0">
                                          <p:val>
                                            <p:fltVal val="0"/>
                                          </p:val>
                                        </p:tav>
                                        <p:tav tm="100000">
                                          <p:val>
                                            <p:strVal val="#ppt_w"/>
                                          </p:val>
                                        </p:tav>
                                      </p:tavLst>
                                    </p:anim>
                                    <p:anim calcmode="lin" valueType="num">
                                      <p:cBhvr>
                                        <p:cTn id="56" dur="1000" fill="hold"/>
                                        <p:tgtEl>
                                          <p:spTgt spid="4"/>
                                        </p:tgtEl>
                                        <p:attrNameLst>
                                          <p:attrName>ppt_h</p:attrName>
                                        </p:attrNameLst>
                                      </p:cBhvr>
                                      <p:tavLst>
                                        <p:tav tm="0">
                                          <p:val>
                                            <p:fltVal val="0"/>
                                          </p:val>
                                        </p:tav>
                                        <p:tav tm="100000">
                                          <p:val>
                                            <p:strVal val="#ppt_h"/>
                                          </p:val>
                                        </p:tav>
                                      </p:tavLst>
                                    </p:anim>
                                    <p:anim calcmode="lin" valueType="num">
                                      <p:cBhvr>
                                        <p:cTn id="57" dur="1000" fill="hold"/>
                                        <p:tgtEl>
                                          <p:spTgt spid="4"/>
                                        </p:tgtEl>
                                        <p:attrNameLst>
                                          <p:attrName>style.rotation</p:attrName>
                                        </p:attrNameLst>
                                      </p:cBhvr>
                                      <p:tavLst>
                                        <p:tav tm="0">
                                          <p:val>
                                            <p:fltVal val="90"/>
                                          </p:val>
                                        </p:tav>
                                        <p:tav tm="100000">
                                          <p:val>
                                            <p:fltVal val="0"/>
                                          </p:val>
                                        </p:tav>
                                      </p:tavLst>
                                    </p:anim>
                                    <p:animEffect transition="in" filter="fade">
                                      <p:cBhvr>
                                        <p:cTn id="58" dur="1000"/>
                                        <p:tgtEl>
                                          <p:spTgt spid="4"/>
                                        </p:tgtEl>
                                      </p:cBhvr>
                                    </p:animEffect>
                                  </p:childTnLst>
                                </p:cTn>
                              </p:par>
                              <p:par>
                                <p:cTn id="59" presetID="53" presetClass="entr" presetSubtype="16" fill="hold" grpId="0" nodeType="withEffect">
                                  <p:stCondLst>
                                    <p:cond delay="500"/>
                                  </p:stCondLst>
                                  <p:childTnLst>
                                    <p:set>
                                      <p:cBhvr>
                                        <p:cTn id="60" dur="1" fill="hold">
                                          <p:stCondLst>
                                            <p:cond delay="0"/>
                                          </p:stCondLst>
                                        </p:cTn>
                                        <p:tgtEl>
                                          <p:spTgt spid="16"/>
                                        </p:tgtEl>
                                        <p:attrNameLst>
                                          <p:attrName>style.visibility</p:attrName>
                                        </p:attrNameLst>
                                      </p:cBhvr>
                                      <p:to>
                                        <p:strVal val="visible"/>
                                      </p:to>
                                    </p:set>
                                    <p:anim calcmode="lin" valueType="num">
                                      <p:cBhvr>
                                        <p:cTn id="61" dur="500" fill="hold"/>
                                        <p:tgtEl>
                                          <p:spTgt spid="16"/>
                                        </p:tgtEl>
                                        <p:attrNameLst>
                                          <p:attrName>ppt_w</p:attrName>
                                        </p:attrNameLst>
                                      </p:cBhvr>
                                      <p:tavLst>
                                        <p:tav tm="0">
                                          <p:val>
                                            <p:fltVal val="0"/>
                                          </p:val>
                                        </p:tav>
                                        <p:tav tm="100000">
                                          <p:val>
                                            <p:strVal val="#ppt_w"/>
                                          </p:val>
                                        </p:tav>
                                      </p:tavLst>
                                    </p:anim>
                                    <p:anim calcmode="lin" valueType="num">
                                      <p:cBhvr>
                                        <p:cTn id="62" dur="500" fill="hold"/>
                                        <p:tgtEl>
                                          <p:spTgt spid="16"/>
                                        </p:tgtEl>
                                        <p:attrNameLst>
                                          <p:attrName>ppt_h</p:attrName>
                                        </p:attrNameLst>
                                      </p:cBhvr>
                                      <p:tavLst>
                                        <p:tav tm="0">
                                          <p:val>
                                            <p:fltVal val="0"/>
                                          </p:val>
                                        </p:tav>
                                        <p:tav tm="100000">
                                          <p:val>
                                            <p:strVal val="#ppt_h"/>
                                          </p:val>
                                        </p:tav>
                                      </p:tavLst>
                                    </p:anim>
                                    <p:animEffect transition="in" filter="fade">
                                      <p:cBhvr>
                                        <p:cTn id="6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animBg="1"/>
      <p:bldP spid="8" grpId="0" animBg="1"/>
      <p:bldP spid="9" grpId="0" animBg="1"/>
      <p:bldP spid="10" grpId="0" animBg="1"/>
      <p:bldP spid="11" grpId="0" animBg="1"/>
      <p:bldP spid="12" grpId="0" animBg="1"/>
      <p:bldP spid="16" grpId="0"/>
      <p:bldP spid="18"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a:extLst>
              <a:ext uri="{FF2B5EF4-FFF2-40B4-BE49-F238E27FC236}">
                <a16:creationId xmlns:a16="http://schemas.microsoft.com/office/drawing/2014/main" id="{647C0CC7-1C91-C553-AE46-4371AE5FC793}"/>
              </a:ext>
            </a:extLst>
          </p:cNvPr>
          <p:cNvSpPr/>
          <p:nvPr/>
        </p:nvSpPr>
        <p:spPr>
          <a:xfrm>
            <a:off x="4789488" y="4986338"/>
            <a:ext cx="2374900" cy="1106487"/>
          </a:xfrm>
          <a:prstGeom prst="ellipse">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de-AT"/>
          </a:p>
        </p:txBody>
      </p:sp>
      <p:sp>
        <p:nvSpPr>
          <p:cNvPr id="17411" name="Titel 3">
            <a:extLst>
              <a:ext uri="{FF2B5EF4-FFF2-40B4-BE49-F238E27FC236}">
                <a16:creationId xmlns:a16="http://schemas.microsoft.com/office/drawing/2014/main" id="{3DD7D7A1-FCA8-008F-3E6A-EC44B9B29159}"/>
              </a:ext>
            </a:extLst>
          </p:cNvPr>
          <p:cNvSpPr>
            <a:spLocks noGrp="1"/>
          </p:cNvSpPr>
          <p:nvPr>
            <p:ph type="title"/>
          </p:nvPr>
        </p:nvSpPr>
        <p:spPr>
          <a:xfrm>
            <a:off x="457200" y="692150"/>
            <a:ext cx="8229600" cy="677863"/>
          </a:xfrm>
        </p:spPr>
        <p:txBody>
          <a:bodyPr/>
          <a:lstStyle/>
          <a:p>
            <a:pPr eaLnBrk="1" hangingPunct="1"/>
            <a:r>
              <a:rPr lang="de-AT" altLang="de-DE"/>
              <a:t>Der tropische Regenwald</a:t>
            </a:r>
          </a:p>
        </p:txBody>
      </p:sp>
      <p:sp>
        <p:nvSpPr>
          <p:cNvPr id="6" name="Textfeld 5">
            <a:extLst>
              <a:ext uri="{FF2B5EF4-FFF2-40B4-BE49-F238E27FC236}">
                <a16:creationId xmlns:a16="http://schemas.microsoft.com/office/drawing/2014/main" id="{47FE12C4-0AFF-40E1-A910-CAA4707C8773}"/>
              </a:ext>
            </a:extLst>
          </p:cNvPr>
          <p:cNvSpPr txBox="1"/>
          <p:nvPr/>
        </p:nvSpPr>
        <p:spPr>
          <a:xfrm>
            <a:off x="603250" y="2336800"/>
            <a:ext cx="2239963" cy="744538"/>
          </a:xfrm>
          <a:prstGeom prst="rect">
            <a:avLst/>
          </a:prstGeom>
          <a:solidFill>
            <a:schemeClr val="accent1">
              <a:lumMod val="60000"/>
              <a:lumOff val="40000"/>
            </a:schemeClr>
          </a:solidFill>
          <a:ln w="38100">
            <a:solidFill>
              <a:schemeClr val="accent1">
                <a:lumMod val="60000"/>
                <a:lumOff val="40000"/>
              </a:schemeClr>
            </a:solidFill>
          </a:ln>
        </p:spPr>
        <p:txBody>
          <a:bodyPr anchor="ctr">
            <a:normAutofit/>
          </a:bodyPr>
          <a:lstStyle>
            <a:lvl1pPr indent="0" algn="ctr">
              <a:spcBef>
                <a:spcPct val="20000"/>
              </a:spcBef>
              <a:buFont typeface="Arial" panose="020B0604020202020204" pitchFamily="34" charset="0"/>
              <a:buNone/>
              <a:defRPr lang="de-AT" sz="2800" b="1" baseline="0" dirty="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sz="2000"/>
              <a:t>Baumriesen</a:t>
            </a:r>
          </a:p>
        </p:txBody>
      </p:sp>
      <p:sp>
        <p:nvSpPr>
          <p:cNvPr id="7" name="Textfeld 6">
            <a:extLst>
              <a:ext uri="{FF2B5EF4-FFF2-40B4-BE49-F238E27FC236}">
                <a16:creationId xmlns:a16="http://schemas.microsoft.com/office/drawing/2014/main" id="{C0531480-D0E1-F35C-D897-16FE65BE4CA1}"/>
              </a:ext>
            </a:extLst>
          </p:cNvPr>
          <p:cNvSpPr txBox="1"/>
          <p:nvPr/>
        </p:nvSpPr>
        <p:spPr>
          <a:xfrm>
            <a:off x="590550" y="3224213"/>
            <a:ext cx="2252663" cy="708025"/>
          </a:xfrm>
          <a:prstGeom prst="rect">
            <a:avLst/>
          </a:prstGeom>
          <a:solidFill>
            <a:schemeClr val="accent1">
              <a:lumMod val="60000"/>
              <a:lumOff val="40000"/>
            </a:schemeClr>
          </a:solidFill>
          <a:ln w="38100">
            <a:solidFill>
              <a:schemeClr val="accent1">
                <a:lumMod val="60000"/>
                <a:lumOff val="40000"/>
              </a:schemeClr>
            </a:solidFill>
          </a:ln>
        </p:spPr>
        <p:txBody>
          <a:bodyPr>
            <a:normAutofit/>
          </a:bodyPr>
          <a:lstStyle>
            <a:defPPr>
              <a:defRPr lang="de-DE"/>
            </a:defPPr>
            <a:lvl1pPr indent="0" algn="ctr">
              <a:spcBef>
                <a:spcPct val="20000"/>
              </a:spcBef>
              <a:buFont typeface="Arial" panose="020B0604020202020204" pitchFamily="34" charset="0"/>
              <a:buNone/>
              <a:defRPr sz="2000" b="1" baseline="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lang="de-AT" dirty="0"/>
              <a:t>ausgewachsene Bäume</a:t>
            </a:r>
          </a:p>
        </p:txBody>
      </p:sp>
      <p:sp>
        <p:nvSpPr>
          <p:cNvPr id="8" name="Textfeld 7">
            <a:extLst>
              <a:ext uri="{FF2B5EF4-FFF2-40B4-BE49-F238E27FC236}">
                <a16:creationId xmlns:a16="http://schemas.microsoft.com/office/drawing/2014/main" id="{31E87093-D6A6-2BC0-333F-8B27AB5BCC04}"/>
              </a:ext>
            </a:extLst>
          </p:cNvPr>
          <p:cNvSpPr txBox="1"/>
          <p:nvPr/>
        </p:nvSpPr>
        <p:spPr>
          <a:xfrm>
            <a:off x="590550" y="4076700"/>
            <a:ext cx="2252663" cy="708025"/>
          </a:xfrm>
          <a:prstGeom prst="rect">
            <a:avLst/>
          </a:prstGeom>
          <a:solidFill>
            <a:schemeClr val="accent1">
              <a:lumMod val="60000"/>
              <a:lumOff val="40000"/>
            </a:schemeClr>
          </a:solidFill>
          <a:ln w="38100">
            <a:solidFill>
              <a:schemeClr val="accent1">
                <a:lumMod val="60000"/>
                <a:lumOff val="40000"/>
              </a:schemeClr>
            </a:solidFill>
          </a:ln>
        </p:spPr>
        <p:txBody>
          <a:bodyPr>
            <a:normAutofit/>
          </a:bodyPr>
          <a:lstStyle>
            <a:defPPr>
              <a:defRPr lang="de-DE"/>
            </a:defPPr>
            <a:lvl1pPr indent="0" algn="ctr">
              <a:spcBef>
                <a:spcPct val="20000"/>
              </a:spcBef>
              <a:buFont typeface="Arial" panose="020B0604020202020204" pitchFamily="34" charset="0"/>
              <a:buNone/>
              <a:defRPr sz="2000" b="1" baseline="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lang="de-AT" dirty="0"/>
              <a:t>junge Bäume, Sträucher</a:t>
            </a:r>
          </a:p>
        </p:txBody>
      </p:sp>
      <p:sp>
        <p:nvSpPr>
          <p:cNvPr id="9" name="Textfeld 8">
            <a:extLst>
              <a:ext uri="{FF2B5EF4-FFF2-40B4-BE49-F238E27FC236}">
                <a16:creationId xmlns:a16="http://schemas.microsoft.com/office/drawing/2014/main" id="{D1F80AC3-23AA-BB2A-2D38-97AE7FD65C4D}"/>
              </a:ext>
            </a:extLst>
          </p:cNvPr>
          <p:cNvSpPr txBox="1"/>
          <p:nvPr/>
        </p:nvSpPr>
        <p:spPr>
          <a:xfrm>
            <a:off x="603250" y="4953000"/>
            <a:ext cx="2239963" cy="708025"/>
          </a:xfrm>
          <a:prstGeom prst="rect">
            <a:avLst/>
          </a:prstGeom>
          <a:solidFill>
            <a:schemeClr val="accent1">
              <a:lumMod val="60000"/>
              <a:lumOff val="40000"/>
            </a:schemeClr>
          </a:solidFill>
          <a:ln w="38100">
            <a:solidFill>
              <a:schemeClr val="accent1">
                <a:lumMod val="60000"/>
                <a:lumOff val="40000"/>
              </a:schemeClr>
            </a:solidFill>
          </a:ln>
        </p:spPr>
        <p:txBody>
          <a:bodyPr>
            <a:normAutofit/>
          </a:bodyPr>
          <a:lstStyle>
            <a:defPPr>
              <a:defRPr lang="de-DE"/>
            </a:defPPr>
            <a:lvl1pPr indent="0" algn="ctr">
              <a:spcBef>
                <a:spcPct val="20000"/>
              </a:spcBef>
              <a:buFont typeface="Arial" panose="020B0604020202020204" pitchFamily="34" charset="0"/>
              <a:buNone/>
              <a:defRPr sz="2000" b="1" baseline="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lang="de-AT" dirty="0"/>
              <a:t>Strauchschicht, Laub, Moos…</a:t>
            </a:r>
          </a:p>
        </p:txBody>
      </p:sp>
      <p:sp>
        <p:nvSpPr>
          <p:cNvPr id="17416" name="Textfeld 9">
            <a:extLst>
              <a:ext uri="{FF2B5EF4-FFF2-40B4-BE49-F238E27FC236}">
                <a16:creationId xmlns:a16="http://schemas.microsoft.com/office/drawing/2014/main" id="{F8E26B74-8622-1621-8C60-09FF1ABC3FF4}"/>
              </a:ext>
            </a:extLst>
          </p:cNvPr>
          <p:cNvSpPr txBox="1">
            <a:spLocks noChangeArrowheads="1"/>
          </p:cNvSpPr>
          <p:nvPr/>
        </p:nvSpPr>
        <p:spPr bwMode="auto">
          <a:xfrm>
            <a:off x="603250" y="1628775"/>
            <a:ext cx="2239963" cy="442913"/>
          </a:xfrm>
          <a:prstGeom prst="rect">
            <a:avLst/>
          </a:prstGeom>
          <a:solidFill>
            <a:srgbClr val="FFCC00"/>
          </a:solidFill>
          <a:ln w="38100">
            <a:solidFill>
              <a:srgbClr val="FFCC00"/>
            </a:solidFill>
            <a:miter lim="800000"/>
            <a:headEnd/>
            <a:tailEnd/>
          </a:ln>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vier Stockwerke</a:t>
            </a:r>
          </a:p>
        </p:txBody>
      </p:sp>
      <p:sp>
        <p:nvSpPr>
          <p:cNvPr id="17417" name="Textfeld 10">
            <a:extLst>
              <a:ext uri="{FF2B5EF4-FFF2-40B4-BE49-F238E27FC236}">
                <a16:creationId xmlns:a16="http://schemas.microsoft.com/office/drawing/2014/main" id="{3C6E54EA-D0FC-B609-83F4-3CD3C68EA41E}"/>
              </a:ext>
            </a:extLst>
          </p:cNvPr>
          <p:cNvSpPr txBox="1">
            <a:spLocks noChangeArrowheads="1"/>
          </p:cNvSpPr>
          <p:nvPr/>
        </p:nvSpPr>
        <p:spPr bwMode="auto">
          <a:xfrm>
            <a:off x="3122613" y="1630363"/>
            <a:ext cx="2386012" cy="442912"/>
          </a:xfrm>
          <a:prstGeom prst="rect">
            <a:avLst/>
          </a:prstGeom>
          <a:solidFill>
            <a:srgbClr val="FFCC00"/>
          </a:solidFill>
          <a:ln w="38100">
            <a:solidFill>
              <a:srgbClr val="FFCC00"/>
            </a:solidFill>
            <a:miter lim="800000"/>
            <a:headEnd/>
            <a:tailEnd/>
          </a:ln>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Artenreichtum</a:t>
            </a:r>
          </a:p>
        </p:txBody>
      </p:sp>
      <p:sp>
        <p:nvSpPr>
          <p:cNvPr id="12" name="Textfeld 11">
            <a:extLst>
              <a:ext uri="{FF2B5EF4-FFF2-40B4-BE49-F238E27FC236}">
                <a16:creationId xmlns:a16="http://schemas.microsoft.com/office/drawing/2014/main" id="{8DA748CD-7CDD-7C6D-4C6C-92D5825BEAD6}"/>
              </a:ext>
            </a:extLst>
          </p:cNvPr>
          <p:cNvSpPr txBox="1"/>
          <p:nvPr/>
        </p:nvSpPr>
        <p:spPr>
          <a:xfrm>
            <a:off x="3122613" y="2339975"/>
            <a:ext cx="2386012" cy="741363"/>
          </a:xfrm>
          <a:prstGeom prst="rect">
            <a:avLst/>
          </a:prstGeom>
          <a:solidFill>
            <a:schemeClr val="accent6">
              <a:lumMod val="60000"/>
              <a:lumOff val="40000"/>
            </a:schemeClr>
          </a:solidFill>
          <a:ln w="38100">
            <a:solidFill>
              <a:schemeClr val="accent6">
                <a:lumMod val="60000"/>
                <a:lumOff val="40000"/>
              </a:schemeClr>
            </a:solidFill>
          </a:ln>
        </p:spPr>
        <p:txBody>
          <a:bodyPr anchor="ctr">
            <a:normAutofit/>
          </a:bodyPr>
          <a:lstStyle>
            <a:lvl1pPr indent="0" algn="ctr">
              <a:spcBef>
                <a:spcPct val="20000"/>
              </a:spcBef>
              <a:buFont typeface="Arial" panose="020B0604020202020204" pitchFamily="34" charset="0"/>
              <a:buNone/>
              <a:defRPr lang="de-AT" sz="2800" b="1" baseline="0" dirty="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sz="2000"/>
              <a:t>viele Tierarten und Pflanzenarten</a:t>
            </a:r>
          </a:p>
        </p:txBody>
      </p:sp>
      <p:cxnSp>
        <p:nvCxnSpPr>
          <p:cNvPr id="13" name="Gerade Verbindung mit Pfeil 12">
            <a:extLst>
              <a:ext uri="{FF2B5EF4-FFF2-40B4-BE49-F238E27FC236}">
                <a16:creationId xmlns:a16="http://schemas.microsoft.com/office/drawing/2014/main" id="{B6048ACC-603E-A42B-EBEB-8432242BABB7}"/>
              </a:ext>
            </a:extLst>
          </p:cNvPr>
          <p:cNvCxnSpPr/>
          <p:nvPr/>
        </p:nvCxnSpPr>
        <p:spPr>
          <a:xfrm flipH="1">
            <a:off x="6588125" y="3357563"/>
            <a:ext cx="714375" cy="1444625"/>
          </a:xfrm>
          <a:prstGeom prst="straightConnector1">
            <a:avLst/>
          </a:prstGeom>
          <a:ln>
            <a:solidFill>
              <a:schemeClr val="accent2">
                <a:lumMod val="40000"/>
                <a:lumOff val="60000"/>
              </a:schemeClr>
            </a:solidFill>
            <a:tailEnd type="arrow"/>
          </a:ln>
        </p:spPr>
        <p:style>
          <a:lnRef idx="3">
            <a:schemeClr val="accent3"/>
          </a:lnRef>
          <a:fillRef idx="0">
            <a:schemeClr val="accent3"/>
          </a:fillRef>
          <a:effectRef idx="2">
            <a:schemeClr val="accent3"/>
          </a:effectRef>
          <a:fontRef idx="minor">
            <a:schemeClr val="tx1"/>
          </a:fontRef>
        </p:style>
      </p:cxnSp>
      <p:cxnSp>
        <p:nvCxnSpPr>
          <p:cNvPr id="14" name="Gerade Verbindung mit Pfeil 13">
            <a:extLst>
              <a:ext uri="{FF2B5EF4-FFF2-40B4-BE49-F238E27FC236}">
                <a16:creationId xmlns:a16="http://schemas.microsoft.com/office/drawing/2014/main" id="{53FA4A26-D543-09B9-B84F-87775FFFC355}"/>
              </a:ext>
            </a:extLst>
          </p:cNvPr>
          <p:cNvCxnSpPr/>
          <p:nvPr/>
        </p:nvCxnSpPr>
        <p:spPr>
          <a:xfrm>
            <a:off x="5076825" y="3357563"/>
            <a:ext cx="431800" cy="1414462"/>
          </a:xfrm>
          <a:prstGeom prst="straightConnector1">
            <a:avLst/>
          </a:prstGeom>
          <a:ln>
            <a:solidFill>
              <a:schemeClr val="accent6">
                <a:lumMod val="60000"/>
                <a:lumOff val="40000"/>
              </a:schemeClr>
            </a:solidFill>
            <a:tailEnd type="arrow"/>
          </a:ln>
        </p:spPr>
        <p:style>
          <a:lnRef idx="3">
            <a:schemeClr val="accent3"/>
          </a:lnRef>
          <a:fillRef idx="0">
            <a:schemeClr val="accent3"/>
          </a:fillRef>
          <a:effectRef idx="2">
            <a:schemeClr val="accent3"/>
          </a:effectRef>
          <a:fontRef idx="minor">
            <a:schemeClr val="tx1"/>
          </a:fontRef>
        </p:style>
      </p:cxnSp>
      <p:cxnSp>
        <p:nvCxnSpPr>
          <p:cNvPr id="15" name="Gerade Verbindung mit Pfeil 14">
            <a:extLst>
              <a:ext uri="{FF2B5EF4-FFF2-40B4-BE49-F238E27FC236}">
                <a16:creationId xmlns:a16="http://schemas.microsoft.com/office/drawing/2014/main" id="{9A5017C0-B382-9F27-C94E-F6A285CA6470}"/>
              </a:ext>
            </a:extLst>
          </p:cNvPr>
          <p:cNvCxnSpPr/>
          <p:nvPr/>
        </p:nvCxnSpPr>
        <p:spPr>
          <a:xfrm>
            <a:off x="2936875" y="4843463"/>
            <a:ext cx="1689100" cy="457200"/>
          </a:xfrm>
          <a:prstGeom prst="straightConnector1">
            <a:avLst/>
          </a:prstGeom>
          <a:ln>
            <a:solidFill>
              <a:schemeClr val="accent1">
                <a:lumMod val="60000"/>
                <a:lumOff val="40000"/>
              </a:schemeClr>
            </a:solidFill>
            <a:tailEnd type="arrow"/>
          </a:ln>
        </p:spPr>
        <p:style>
          <a:lnRef idx="3">
            <a:schemeClr val="accent3"/>
          </a:lnRef>
          <a:fillRef idx="0">
            <a:schemeClr val="accent3"/>
          </a:fillRef>
          <a:effectRef idx="2">
            <a:schemeClr val="accent3"/>
          </a:effectRef>
          <a:fontRef idx="minor">
            <a:schemeClr val="tx1"/>
          </a:fontRef>
        </p:style>
      </p:cxnSp>
      <p:sp>
        <p:nvSpPr>
          <p:cNvPr id="17422" name="Textfeld 15">
            <a:extLst>
              <a:ext uri="{FF2B5EF4-FFF2-40B4-BE49-F238E27FC236}">
                <a16:creationId xmlns:a16="http://schemas.microsoft.com/office/drawing/2014/main" id="{A53E64CC-E404-65A6-D56E-277865AB2C5E}"/>
              </a:ext>
            </a:extLst>
          </p:cNvPr>
          <p:cNvSpPr txBox="1">
            <a:spLocks noChangeArrowheads="1"/>
          </p:cNvSpPr>
          <p:nvPr/>
        </p:nvSpPr>
        <p:spPr bwMode="auto">
          <a:xfrm>
            <a:off x="4789488" y="5143500"/>
            <a:ext cx="24415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wertvoller Lebensraum</a:t>
            </a:r>
          </a:p>
        </p:txBody>
      </p:sp>
      <p:cxnSp>
        <p:nvCxnSpPr>
          <p:cNvPr id="17" name="Gerade Verbindung mit Pfeil 16">
            <a:extLst>
              <a:ext uri="{FF2B5EF4-FFF2-40B4-BE49-F238E27FC236}">
                <a16:creationId xmlns:a16="http://schemas.microsoft.com/office/drawing/2014/main" id="{2F02435A-F761-A58D-0326-5B9E8CD72A1D}"/>
              </a:ext>
            </a:extLst>
          </p:cNvPr>
          <p:cNvCxnSpPr/>
          <p:nvPr/>
        </p:nvCxnSpPr>
        <p:spPr>
          <a:xfrm flipV="1">
            <a:off x="395288" y="2600325"/>
            <a:ext cx="0" cy="2952750"/>
          </a:xfrm>
          <a:prstGeom prst="straightConnector1">
            <a:avLst/>
          </a:prstGeom>
          <a:ln w="38100">
            <a:solidFill>
              <a:schemeClr val="accent1">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424" name="Textfeld 17">
            <a:extLst>
              <a:ext uri="{FF2B5EF4-FFF2-40B4-BE49-F238E27FC236}">
                <a16:creationId xmlns:a16="http://schemas.microsoft.com/office/drawing/2014/main" id="{0721FF77-337F-8A5D-9115-9A2EEBCD12DC}"/>
              </a:ext>
            </a:extLst>
          </p:cNvPr>
          <p:cNvSpPr txBox="1">
            <a:spLocks noChangeArrowheads="1"/>
          </p:cNvSpPr>
          <p:nvPr/>
        </p:nvSpPr>
        <p:spPr bwMode="auto">
          <a:xfrm>
            <a:off x="5724525" y="1641475"/>
            <a:ext cx="3168650" cy="444500"/>
          </a:xfrm>
          <a:prstGeom prst="rect">
            <a:avLst/>
          </a:prstGeom>
          <a:solidFill>
            <a:srgbClr val="FFCC00"/>
          </a:solidFill>
          <a:ln w="38100">
            <a:solidFill>
              <a:srgbClr val="FFCC00"/>
            </a:solidFill>
            <a:miter lim="800000"/>
            <a:headEnd/>
            <a:tailEnd/>
          </a:ln>
        </p:spPr>
        <p:txBody>
          <a:bodyPr anchor="ct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grüne Lunge der Erde</a:t>
            </a:r>
          </a:p>
        </p:txBody>
      </p:sp>
      <p:sp>
        <p:nvSpPr>
          <p:cNvPr id="19" name="Textfeld 18">
            <a:extLst>
              <a:ext uri="{FF2B5EF4-FFF2-40B4-BE49-F238E27FC236}">
                <a16:creationId xmlns:a16="http://schemas.microsoft.com/office/drawing/2014/main" id="{284907A9-9FF6-7BE0-2DD6-5736AB2E2DD0}"/>
              </a:ext>
            </a:extLst>
          </p:cNvPr>
          <p:cNvSpPr txBox="1"/>
          <p:nvPr/>
        </p:nvSpPr>
        <p:spPr>
          <a:xfrm>
            <a:off x="5724525" y="2336800"/>
            <a:ext cx="3168650" cy="744538"/>
          </a:xfrm>
          <a:prstGeom prst="rect">
            <a:avLst/>
          </a:prstGeom>
          <a:solidFill>
            <a:schemeClr val="accent2">
              <a:lumMod val="40000"/>
              <a:lumOff val="60000"/>
            </a:schemeClr>
          </a:solidFill>
          <a:ln w="38100">
            <a:solidFill>
              <a:schemeClr val="accent2">
                <a:lumMod val="40000"/>
                <a:lumOff val="60000"/>
              </a:schemeClr>
            </a:solidFill>
          </a:ln>
        </p:spPr>
        <p:txBody>
          <a:bodyPr anchor="ctr">
            <a:normAutofit/>
          </a:bodyPr>
          <a:lstStyle>
            <a:lvl1pPr indent="0" algn="ctr">
              <a:spcBef>
                <a:spcPct val="20000"/>
              </a:spcBef>
              <a:buFont typeface="Arial" panose="020B0604020202020204" pitchFamily="34" charset="0"/>
              <a:buNone/>
              <a:defRPr lang="de-AT" sz="2800" b="1" baseline="0" dirty="0">
                <a:solidFill>
                  <a:srgbClr val="333333"/>
                </a:solidFill>
                <a:latin typeface="Syntax LT Std" pitchFamily="34" charset="0"/>
                <a:ea typeface="+mj-ea"/>
                <a:cs typeface="+mj-cs"/>
              </a:defRPr>
            </a:lvl1pPr>
            <a:lvl2pPr marL="742950" indent="-285750">
              <a:spcBef>
                <a:spcPct val="20000"/>
              </a:spcBef>
              <a:buFont typeface="Arial" panose="020B0604020202020204" pitchFamily="34" charset="0"/>
              <a:buChar char="–"/>
              <a:defRPr sz="2800"/>
            </a:lvl2pPr>
            <a:lvl3pPr marL="1143000" indent="-228600">
              <a:spcBef>
                <a:spcPct val="20000"/>
              </a:spcBef>
              <a:buFont typeface="Arial" panose="020B0604020202020204" pitchFamily="34" charset="0"/>
              <a:buChar char="•"/>
              <a:defRPr sz="2400"/>
            </a:lvl3pPr>
            <a:lvl4pPr marL="1600200" indent="-228600">
              <a:spcBef>
                <a:spcPct val="20000"/>
              </a:spcBef>
              <a:buFont typeface="Arial" panose="020B0604020202020204" pitchFamily="34" charset="0"/>
              <a:buChar char="–"/>
              <a:defRPr sz="2000"/>
            </a:lvl4pPr>
            <a:lvl5pPr marL="2057400" indent="-228600">
              <a:spcBef>
                <a:spcPct val="20000"/>
              </a:spcBef>
              <a:buFont typeface="Arial" panose="020B0604020202020204" pitchFamily="34" charset="0"/>
              <a:buChar char="»"/>
              <a:defRPr sz="2000"/>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pPr eaLnBrk="1" fontAlgn="auto" hangingPunct="1">
              <a:spcAft>
                <a:spcPts val="0"/>
              </a:spcAft>
              <a:defRPr/>
            </a:pPr>
            <a:r>
              <a:rPr sz="2000"/>
              <a:t>liefert Sauerstoff für Menschen und Tiere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C673E4BE-F9D1-0CF0-7BEB-E87B62DC17A7}"/>
              </a:ext>
            </a:extLst>
          </p:cNvPr>
          <p:cNvSpPr>
            <a:spLocks noChangeArrowheads="1"/>
          </p:cNvSpPr>
          <p:nvPr/>
        </p:nvSpPr>
        <p:spPr bwMode="auto">
          <a:xfrm>
            <a:off x="4427538" y="836613"/>
            <a:ext cx="4465637" cy="5329237"/>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br>
              <a:rPr lang="de-DE" altLang="de-DE" sz="1200" kern="0" dirty="0"/>
            </a:b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200F18D8-ABF3-EC8B-7EF6-35926618A820}"/>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„Der tropische Regenwald – wichtig für das Weltklima“ auf den Seiten 72 und 73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Ergänzung zu Text B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267</Words>
  <Application>Microsoft Office PowerPoint</Application>
  <PresentationFormat>Bildschirmpräsentation (4:3)</PresentationFormat>
  <Paragraphs>41</Paragraphs>
  <Slides>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4</vt:i4>
      </vt:variant>
    </vt:vector>
  </HeadingPairs>
  <TitlesOfParts>
    <vt:vector size="8" baseType="lpstr">
      <vt:lpstr>Calibri</vt:lpstr>
      <vt:lpstr>Arial</vt:lpstr>
      <vt:lpstr>Syntax LT Std</vt:lpstr>
      <vt:lpstr>Larissa</vt:lpstr>
      <vt:lpstr>Der tropische Regenwald</vt:lpstr>
      <vt:lpstr>Der tropische Regenwald</vt:lpstr>
      <vt:lpstr>Der tropische Regenwald</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192</cp:revision>
  <dcterms:created xsi:type="dcterms:W3CDTF">2013-10-08T07:58:50Z</dcterms:created>
  <dcterms:modified xsi:type="dcterms:W3CDTF">2022-06-07T07:34:36Z</dcterms:modified>
</cp:coreProperties>
</file>