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900526" y="679419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Die Welt nach dem Krieg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179388" y="2023084"/>
            <a:ext cx="3816350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Einflussgebiet der USA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66667" y="6143816"/>
            <a:ext cx="75612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Entnazifizierung = Befreiung von NS-Einflüssen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161925" y="1391701"/>
            <a:ext cx="3895725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WEST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921250" y="1393288"/>
            <a:ext cx="3908425" cy="523875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</a:rPr>
              <a:t>OST</a:t>
            </a:r>
          </a:p>
        </p:txBody>
      </p:sp>
      <p:sp>
        <p:nvSpPr>
          <p:cNvPr id="7" name="Rechteck 6"/>
          <p:cNvSpPr/>
          <p:nvPr/>
        </p:nvSpPr>
        <p:spPr>
          <a:xfrm>
            <a:off x="4344562" y="1362690"/>
            <a:ext cx="383438" cy="486287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I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</a:t>
            </a:r>
          </a:p>
          <a:p>
            <a:pPr algn="ctr">
              <a:defRPr/>
            </a:pPr>
            <a:endParaRPr lang="de-DE" sz="1000" dirty="0">
              <a:ln w="12700">
                <a:noFill/>
                <a:prstDash val="solid"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</a:t>
            </a:r>
          </a:p>
          <a:p>
            <a:pPr algn="ctr">
              <a:defRPr/>
            </a:pPr>
            <a:r>
              <a:rPr lang="de-DE" sz="2000" dirty="0">
                <a:ln w="12700">
                  <a:noFill/>
                  <a:prstDash val="solid"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G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910478" y="2023084"/>
            <a:ext cx="3960812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Einflussgebiet der UdSSR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27426" y="2956284"/>
            <a:ext cx="3816350" cy="83185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Bundesrepublik Deutschland (BRD)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958516" y="2956284"/>
            <a:ext cx="3960813" cy="830262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Deutsche Demokratische Republik (DDR)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06801" y="4187778"/>
            <a:ext cx="3816350" cy="1569660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Freie Marktwirtschaft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Marshallplan = Programm für den wirtschaftlichen Wiederaufbau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958516" y="4190953"/>
            <a:ext cx="3960813" cy="4619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Planwirtschaft</a:t>
            </a:r>
            <a:endParaRPr lang="de-DE" altLang="de-DE" sz="24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Bildschirmpräsentation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52</cp:revision>
  <dcterms:created xsi:type="dcterms:W3CDTF">2011-07-14T19:54:09Z</dcterms:created>
  <dcterms:modified xsi:type="dcterms:W3CDTF">2019-05-09T07:00:46Z</dcterms:modified>
</cp:coreProperties>
</file>