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D8722A5-6485-103D-EAED-66E64B5AB96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881D8973-AA22-FF7D-9BD8-7BCA1955033A}"/>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2C59DC61-4016-403C-8B02-9F50D2282572}" type="datetimeFigureOut">
              <a:rPr lang="de-AT"/>
              <a:pPr>
                <a:defRPr/>
              </a:pPr>
              <a:t>11.09.2024</a:t>
            </a:fld>
            <a:endParaRPr lang="de-AT"/>
          </a:p>
        </p:txBody>
      </p:sp>
      <p:sp>
        <p:nvSpPr>
          <p:cNvPr id="4" name="Fußzeilenplatzhalter 3">
            <a:extLst>
              <a:ext uri="{FF2B5EF4-FFF2-40B4-BE49-F238E27FC236}">
                <a16:creationId xmlns:a16="http://schemas.microsoft.com/office/drawing/2014/main" id="{9B838816-C91C-26D8-A4FF-6CB2A698FA50}"/>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D45C8B33-C64A-B274-4321-292B472FB08C}"/>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DE0A033-73B0-486F-860F-EB0C9E3F8E7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7284991-D9FA-84C0-E3D6-F2F432D2208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D2B8551F-C8B2-9E64-6EEA-FCB5AE77D7D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60D2686-6518-4C86-9981-157404DBAAE7}" type="datetimeFigureOut">
              <a:rPr lang="de-AT"/>
              <a:pPr>
                <a:defRPr/>
              </a:pPr>
              <a:t>11.09.2024</a:t>
            </a:fld>
            <a:endParaRPr lang="de-AT"/>
          </a:p>
        </p:txBody>
      </p:sp>
      <p:sp>
        <p:nvSpPr>
          <p:cNvPr id="4" name="Folienbildplatzhalter 3">
            <a:extLst>
              <a:ext uri="{FF2B5EF4-FFF2-40B4-BE49-F238E27FC236}">
                <a16:creationId xmlns:a16="http://schemas.microsoft.com/office/drawing/2014/main" id="{E61CD8A5-3BFA-7307-E372-A6766252C1F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E0AF8B87-0ECE-4AC6-63CC-8D9A1F5FD49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F99DD03A-1C91-DF97-BA94-0B3B1A9E909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A1041996-C1C7-1207-ABAA-25F5244711A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18F36261-7FF4-4870-A0AA-1E9C34F4455E}"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29988008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E42DDEA2-2BDE-4D63-C3CB-2FD020877B37}"/>
              </a:ext>
            </a:extLst>
          </p:cNvPr>
          <p:cNvSpPr>
            <a:spLocks noGrp="1"/>
          </p:cNvSpPr>
          <p:nvPr>
            <p:ph type="dt" sz="half" idx="10"/>
          </p:nvPr>
        </p:nvSpPr>
        <p:spPr/>
        <p:txBody>
          <a:bodyPr/>
          <a:lstStyle>
            <a:lvl1pPr>
              <a:defRPr/>
            </a:lvl1pPr>
          </a:lstStyle>
          <a:p>
            <a:pPr>
              <a:defRPr/>
            </a:pPr>
            <a:fld id="{005BE6C6-56CB-4F32-BE73-A2ED0F9BE2C8}" type="datetimeFigureOut">
              <a:rPr lang="de-AT"/>
              <a:pPr>
                <a:defRPr/>
              </a:pPr>
              <a:t>11.09.2024</a:t>
            </a:fld>
            <a:endParaRPr lang="de-AT"/>
          </a:p>
        </p:txBody>
      </p:sp>
      <p:sp>
        <p:nvSpPr>
          <p:cNvPr id="5" name="Fußzeilenplatzhalter 4">
            <a:extLst>
              <a:ext uri="{FF2B5EF4-FFF2-40B4-BE49-F238E27FC236}">
                <a16:creationId xmlns:a16="http://schemas.microsoft.com/office/drawing/2014/main" id="{093A9E8F-1D97-FAD3-2924-561014352EB2}"/>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78EBAEF-C704-DA82-D743-0C4BDB03C776}"/>
              </a:ext>
            </a:extLst>
          </p:cNvPr>
          <p:cNvSpPr>
            <a:spLocks noGrp="1"/>
          </p:cNvSpPr>
          <p:nvPr>
            <p:ph type="sldNum" sz="quarter" idx="12"/>
          </p:nvPr>
        </p:nvSpPr>
        <p:spPr/>
        <p:txBody>
          <a:bodyPr/>
          <a:lstStyle>
            <a:lvl1pPr>
              <a:defRPr/>
            </a:lvl1pPr>
          </a:lstStyle>
          <a:p>
            <a:pPr>
              <a:defRPr/>
            </a:pPr>
            <a:fld id="{43971EF8-63DB-478C-90CE-EDC99E1D3BB7}" type="slidenum">
              <a:rPr lang="de-AT" altLang="de-DE"/>
              <a:pPr>
                <a:defRPr/>
              </a:pPr>
              <a:t>‹Nr.›</a:t>
            </a:fld>
            <a:endParaRPr lang="de-AT" altLang="de-DE"/>
          </a:p>
        </p:txBody>
      </p:sp>
    </p:spTree>
    <p:extLst>
      <p:ext uri="{BB962C8B-B14F-4D97-AF65-F5344CB8AC3E}">
        <p14:creationId xmlns:p14="http://schemas.microsoft.com/office/powerpoint/2010/main" val="146572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393EFE0C-EE31-72C7-AA0B-B15BE8B719CC}"/>
              </a:ext>
            </a:extLst>
          </p:cNvPr>
          <p:cNvSpPr>
            <a:spLocks noGrp="1"/>
          </p:cNvSpPr>
          <p:nvPr>
            <p:ph type="dt" sz="half" idx="10"/>
          </p:nvPr>
        </p:nvSpPr>
        <p:spPr/>
        <p:txBody>
          <a:bodyPr/>
          <a:lstStyle>
            <a:lvl1pPr>
              <a:defRPr/>
            </a:lvl1pPr>
          </a:lstStyle>
          <a:p>
            <a:pPr>
              <a:defRPr/>
            </a:pPr>
            <a:fld id="{3833EE64-9C27-48FC-ABBE-2177A8DE9CBC}" type="datetimeFigureOut">
              <a:rPr lang="de-AT"/>
              <a:pPr>
                <a:defRPr/>
              </a:pPr>
              <a:t>11.09.2024</a:t>
            </a:fld>
            <a:endParaRPr lang="de-AT"/>
          </a:p>
        </p:txBody>
      </p:sp>
      <p:sp>
        <p:nvSpPr>
          <p:cNvPr id="5" name="Fußzeilenplatzhalter 4">
            <a:extLst>
              <a:ext uri="{FF2B5EF4-FFF2-40B4-BE49-F238E27FC236}">
                <a16:creationId xmlns:a16="http://schemas.microsoft.com/office/drawing/2014/main" id="{4559B61A-40C6-29EC-564F-7768425A70A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3CADFFC-1634-112A-6E59-092ED3CA24D4}"/>
              </a:ext>
            </a:extLst>
          </p:cNvPr>
          <p:cNvSpPr>
            <a:spLocks noGrp="1"/>
          </p:cNvSpPr>
          <p:nvPr>
            <p:ph type="sldNum" sz="quarter" idx="12"/>
          </p:nvPr>
        </p:nvSpPr>
        <p:spPr/>
        <p:txBody>
          <a:bodyPr/>
          <a:lstStyle>
            <a:lvl1pPr>
              <a:defRPr/>
            </a:lvl1pPr>
          </a:lstStyle>
          <a:p>
            <a:pPr>
              <a:defRPr/>
            </a:pPr>
            <a:fld id="{930B299F-AB42-49E3-A89A-61274976E0A3}" type="slidenum">
              <a:rPr lang="de-AT" altLang="de-DE"/>
              <a:pPr>
                <a:defRPr/>
              </a:pPr>
              <a:t>‹Nr.›</a:t>
            </a:fld>
            <a:endParaRPr lang="de-AT" altLang="de-DE"/>
          </a:p>
        </p:txBody>
      </p:sp>
    </p:spTree>
    <p:extLst>
      <p:ext uri="{BB962C8B-B14F-4D97-AF65-F5344CB8AC3E}">
        <p14:creationId xmlns:p14="http://schemas.microsoft.com/office/powerpoint/2010/main" val="3175274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3B9B9955-5C8F-4C1D-5B07-1E78E484533B}"/>
              </a:ext>
            </a:extLst>
          </p:cNvPr>
          <p:cNvSpPr>
            <a:spLocks noGrp="1"/>
          </p:cNvSpPr>
          <p:nvPr>
            <p:ph type="dt" sz="half" idx="10"/>
          </p:nvPr>
        </p:nvSpPr>
        <p:spPr/>
        <p:txBody>
          <a:bodyPr/>
          <a:lstStyle>
            <a:lvl1pPr>
              <a:defRPr/>
            </a:lvl1pPr>
          </a:lstStyle>
          <a:p>
            <a:pPr>
              <a:defRPr/>
            </a:pPr>
            <a:fld id="{E970111C-1300-4DCC-998F-2C47F23A6D9B}" type="datetimeFigureOut">
              <a:rPr lang="de-AT"/>
              <a:pPr>
                <a:defRPr/>
              </a:pPr>
              <a:t>11.09.2024</a:t>
            </a:fld>
            <a:endParaRPr lang="de-AT"/>
          </a:p>
        </p:txBody>
      </p:sp>
      <p:sp>
        <p:nvSpPr>
          <p:cNvPr id="5" name="Fußzeilenplatzhalter 4">
            <a:extLst>
              <a:ext uri="{FF2B5EF4-FFF2-40B4-BE49-F238E27FC236}">
                <a16:creationId xmlns:a16="http://schemas.microsoft.com/office/drawing/2014/main" id="{85435346-0C99-D722-1C0D-2A485525BD3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623596A-DB2C-1050-5D82-99793FBC1E1B}"/>
              </a:ext>
            </a:extLst>
          </p:cNvPr>
          <p:cNvSpPr>
            <a:spLocks noGrp="1"/>
          </p:cNvSpPr>
          <p:nvPr>
            <p:ph type="sldNum" sz="quarter" idx="12"/>
          </p:nvPr>
        </p:nvSpPr>
        <p:spPr/>
        <p:txBody>
          <a:bodyPr/>
          <a:lstStyle>
            <a:lvl1pPr>
              <a:defRPr/>
            </a:lvl1pPr>
          </a:lstStyle>
          <a:p>
            <a:pPr>
              <a:defRPr/>
            </a:pPr>
            <a:fld id="{C2BAAB18-13F5-4CEE-A43A-D0BCF4AD051E}" type="slidenum">
              <a:rPr lang="de-AT" altLang="de-DE"/>
              <a:pPr>
                <a:defRPr/>
              </a:pPr>
              <a:t>‹Nr.›</a:t>
            </a:fld>
            <a:endParaRPr lang="de-AT" altLang="de-DE"/>
          </a:p>
        </p:txBody>
      </p:sp>
    </p:spTree>
    <p:extLst>
      <p:ext uri="{BB962C8B-B14F-4D97-AF65-F5344CB8AC3E}">
        <p14:creationId xmlns:p14="http://schemas.microsoft.com/office/powerpoint/2010/main" val="15346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9EFE6419-F6FE-37E1-8DC3-BE36142C2DAC}"/>
              </a:ext>
            </a:extLst>
          </p:cNvPr>
          <p:cNvSpPr>
            <a:spLocks noGrp="1"/>
          </p:cNvSpPr>
          <p:nvPr>
            <p:ph type="dt" sz="half" idx="10"/>
          </p:nvPr>
        </p:nvSpPr>
        <p:spPr/>
        <p:txBody>
          <a:bodyPr/>
          <a:lstStyle>
            <a:lvl1pPr>
              <a:defRPr/>
            </a:lvl1pPr>
          </a:lstStyle>
          <a:p>
            <a:pPr>
              <a:defRPr/>
            </a:pPr>
            <a:fld id="{66670435-334F-431C-B49F-293FD7DC89C8}" type="datetimeFigureOut">
              <a:rPr lang="de-AT"/>
              <a:pPr>
                <a:defRPr/>
              </a:pPr>
              <a:t>11.09.2024</a:t>
            </a:fld>
            <a:endParaRPr lang="de-AT"/>
          </a:p>
        </p:txBody>
      </p:sp>
      <p:sp>
        <p:nvSpPr>
          <p:cNvPr id="5" name="Fußzeilenplatzhalter 4">
            <a:extLst>
              <a:ext uri="{FF2B5EF4-FFF2-40B4-BE49-F238E27FC236}">
                <a16:creationId xmlns:a16="http://schemas.microsoft.com/office/drawing/2014/main" id="{C15E26FC-17E3-3677-F614-AF41EAA733B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CDCBE85-42D1-C516-D27D-C8549B38A1A9}"/>
              </a:ext>
            </a:extLst>
          </p:cNvPr>
          <p:cNvSpPr>
            <a:spLocks noGrp="1"/>
          </p:cNvSpPr>
          <p:nvPr>
            <p:ph type="sldNum" sz="quarter" idx="12"/>
          </p:nvPr>
        </p:nvSpPr>
        <p:spPr/>
        <p:txBody>
          <a:bodyPr/>
          <a:lstStyle>
            <a:lvl1pPr>
              <a:defRPr/>
            </a:lvl1pPr>
          </a:lstStyle>
          <a:p>
            <a:pPr>
              <a:defRPr/>
            </a:pPr>
            <a:fld id="{EE89DD6E-A3B0-4F2E-8921-4C2183E763A6}" type="slidenum">
              <a:rPr lang="de-AT" altLang="de-DE"/>
              <a:pPr>
                <a:defRPr/>
              </a:pPr>
              <a:t>‹Nr.›</a:t>
            </a:fld>
            <a:endParaRPr lang="de-AT" altLang="de-DE"/>
          </a:p>
        </p:txBody>
      </p:sp>
    </p:spTree>
    <p:extLst>
      <p:ext uri="{BB962C8B-B14F-4D97-AF65-F5344CB8AC3E}">
        <p14:creationId xmlns:p14="http://schemas.microsoft.com/office/powerpoint/2010/main" val="1370371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1B9D44A2-5437-446B-D195-AB6A651299E0}"/>
              </a:ext>
            </a:extLst>
          </p:cNvPr>
          <p:cNvSpPr>
            <a:spLocks noGrp="1"/>
          </p:cNvSpPr>
          <p:nvPr>
            <p:ph type="dt" sz="half" idx="10"/>
          </p:nvPr>
        </p:nvSpPr>
        <p:spPr/>
        <p:txBody>
          <a:bodyPr/>
          <a:lstStyle>
            <a:lvl1pPr>
              <a:defRPr/>
            </a:lvl1pPr>
          </a:lstStyle>
          <a:p>
            <a:pPr>
              <a:defRPr/>
            </a:pPr>
            <a:fld id="{87BF2716-A57A-4AD5-949C-D1319FBF2080}" type="datetimeFigureOut">
              <a:rPr lang="de-AT"/>
              <a:pPr>
                <a:defRPr/>
              </a:pPr>
              <a:t>11.09.2024</a:t>
            </a:fld>
            <a:endParaRPr lang="de-AT"/>
          </a:p>
        </p:txBody>
      </p:sp>
      <p:sp>
        <p:nvSpPr>
          <p:cNvPr id="6" name="Fußzeilenplatzhalter 4">
            <a:extLst>
              <a:ext uri="{FF2B5EF4-FFF2-40B4-BE49-F238E27FC236}">
                <a16:creationId xmlns:a16="http://schemas.microsoft.com/office/drawing/2014/main" id="{E326980D-14D7-C8B7-F8DD-7040648A7EB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126BE60-42D6-0A84-805A-B69B1C409EA3}"/>
              </a:ext>
            </a:extLst>
          </p:cNvPr>
          <p:cNvSpPr>
            <a:spLocks noGrp="1"/>
          </p:cNvSpPr>
          <p:nvPr>
            <p:ph type="sldNum" sz="quarter" idx="12"/>
          </p:nvPr>
        </p:nvSpPr>
        <p:spPr/>
        <p:txBody>
          <a:bodyPr/>
          <a:lstStyle>
            <a:lvl1pPr>
              <a:defRPr/>
            </a:lvl1pPr>
          </a:lstStyle>
          <a:p>
            <a:pPr>
              <a:defRPr/>
            </a:pPr>
            <a:fld id="{3E11CCB7-CE2D-4626-8E34-D1E16AF8AA91}" type="slidenum">
              <a:rPr lang="de-AT" altLang="de-DE"/>
              <a:pPr>
                <a:defRPr/>
              </a:pPr>
              <a:t>‹Nr.›</a:t>
            </a:fld>
            <a:endParaRPr lang="de-AT" altLang="de-DE"/>
          </a:p>
        </p:txBody>
      </p:sp>
    </p:spTree>
    <p:extLst>
      <p:ext uri="{BB962C8B-B14F-4D97-AF65-F5344CB8AC3E}">
        <p14:creationId xmlns:p14="http://schemas.microsoft.com/office/powerpoint/2010/main" val="980099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412BA710-88C4-D28D-9CD3-850547F66068}"/>
              </a:ext>
            </a:extLst>
          </p:cNvPr>
          <p:cNvSpPr>
            <a:spLocks noGrp="1"/>
          </p:cNvSpPr>
          <p:nvPr>
            <p:ph type="dt" sz="half" idx="10"/>
          </p:nvPr>
        </p:nvSpPr>
        <p:spPr/>
        <p:txBody>
          <a:bodyPr/>
          <a:lstStyle>
            <a:lvl1pPr>
              <a:defRPr/>
            </a:lvl1pPr>
          </a:lstStyle>
          <a:p>
            <a:pPr>
              <a:defRPr/>
            </a:pPr>
            <a:fld id="{A2A26FDA-F3F2-433C-9099-4F9BE1C2AC31}" type="datetimeFigureOut">
              <a:rPr lang="de-AT"/>
              <a:pPr>
                <a:defRPr/>
              </a:pPr>
              <a:t>11.09.2024</a:t>
            </a:fld>
            <a:endParaRPr lang="de-AT"/>
          </a:p>
        </p:txBody>
      </p:sp>
      <p:sp>
        <p:nvSpPr>
          <p:cNvPr id="8" name="Fußzeilenplatzhalter 4">
            <a:extLst>
              <a:ext uri="{FF2B5EF4-FFF2-40B4-BE49-F238E27FC236}">
                <a16:creationId xmlns:a16="http://schemas.microsoft.com/office/drawing/2014/main" id="{538C85E5-5A72-CF8E-6992-42251FE1F971}"/>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3BED9A3-09AC-7753-22FA-DFEEB1CD6FC5}"/>
              </a:ext>
            </a:extLst>
          </p:cNvPr>
          <p:cNvSpPr>
            <a:spLocks noGrp="1"/>
          </p:cNvSpPr>
          <p:nvPr>
            <p:ph type="sldNum" sz="quarter" idx="12"/>
          </p:nvPr>
        </p:nvSpPr>
        <p:spPr/>
        <p:txBody>
          <a:bodyPr/>
          <a:lstStyle>
            <a:lvl1pPr>
              <a:defRPr/>
            </a:lvl1pPr>
          </a:lstStyle>
          <a:p>
            <a:pPr>
              <a:defRPr/>
            </a:pPr>
            <a:fld id="{CB8E8685-66FF-47A1-B26C-38390B5F1634}" type="slidenum">
              <a:rPr lang="de-AT" altLang="de-DE"/>
              <a:pPr>
                <a:defRPr/>
              </a:pPr>
              <a:t>‹Nr.›</a:t>
            </a:fld>
            <a:endParaRPr lang="de-AT" altLang="de-DE"/>
          </a:p>
        </p:txBody>
      </p:sp>
    </p:spTree>
    <p:extLst>
      <p:ext uri="{BB962C8B-B14F-4D97-AF65-F5344CB8AC3E}">
        <p14:creationId xmlns:p14="http://schemas.microsoft.com/office/powerpoint/2010/main" val="1629045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03E5A388-CAAD-DAD4-46CC-29EC42B08F14}"/>
              </a:ext>
            </a:extLst>
          </p:cNvPr>
          <p:cNvSpPr>
            <a:spLocks noGrp="1"/>
          </p:cNvSpPr>
          <p:nvPr>
            <p:ph type="dt" sz="half" idx="10"/>
          </p:nvPr>
        </p:nvSpPr>
        <p:spPr/>
        <p:txBody>
          <a:bodyPr/>
          <a:lstStyle>
            <a:lvl1pPr>
              <a:defRPr/>
            </a:lvl1pPr>
          </a:lstStyle>
          <a:p>
            <a:pPr>
              <a:defRPr/>
            </a:pPr>
            <a:fld id="{F0C4CE69-874B-4AA0-A209-FE695CFCD56A}" type="datetimeFigureOut">
              <a:rPr lang="de-AT"/>
              <a:pPr>
                <a:defRPr/>
              </a:pPr>
              <a:t>11.09.2024</a:t>
            </a:fld>
            <a:endParaRPr lang="de-AT"/>
          </a:p>
        </p:txBody>
      </p:sp>
      <p:sp>
        <p:nvSpPr>
          <p:cNvPr id="4" name="Fußzeilenplatzhalter 4">
            <a:extLst>
              <a:ext uri="{FF2B5EF4-FFF2-40B4-BE49-F238E27FC236}">
                <a16:creationId xmlns:a16="http://schemas.microsoft.com/office/drawing/2014/main" id="{BC28E7BD-44E2-4C62-98B8-4B898D6CE0BD}"/>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05F2D4CD-A396-4D24-D01A-CD46D8226655}"/>
              </a:ext>
            </a:extLst>
          </p:cNvPr>
          <p:cNvSpPr>
            <a:spLocks noGrp="1"/>
          </p:cNvSpPr>
          <p:nvPr>
            <p:ph type="sldNum" sz="quarter" idx="12"/>
          </p:nvPr>
        </p:nvSpPr>
        <p:spPr/>
        <p:txBody>
          <a:bodyPr/>
          <a:lstStyle>
            <a:lvl1pPr>
              <a:defRPr/>
            </a:lvl1pPr>
          </a:lstStyle>
          <a:p>
            <a:pPr>
              <a:defRPr/>
            </a:pPr>
            <a:fld id="{C6F02965-60A1-4605-B7CA-E2CC1F3F3DBA}" type="slidenum">
              <a:rPr lang="de-AT" altLang="de-DE"/>
              <a:pPr>
                <a:defRPr/>
              </a:pPr>
              <a:t>‹Nr.›</a:t>
            </a:fld>
            <a:endParaRPr lang="de-AT" altLang="de-DE"/>
          </a:p>
        </p:txBody>
      </p:sp>
    </p:spTree>
    <p:extLst>
      <p:ext uri="{BB962C8B-B14F-4D97-AF65-F5344CB8AC3E}">
        <p14:creationId xmlns:p14="http://schemas.microsoft.com/office/powerpoint/2010/main" val="1206305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068BD84E-933F-EFD3-3B17-2E573BDA51CA}"/>
              </a:ext>
            </a:extLst>
          </p:cNvPr>
          <p:cNvSpPr>
            <a:spLocks noGrp="1"/>
          </p:cNvSpPr>
          <p:nvPr>
            <p:ph type="dt" sz="half" idx="10"/>
          </p:nvPr>
        </p:nvSpPr>
        <p:spPr/>
        <p:txBody>
          <a:bodyPr/>
          <a:lstStyle>
            <a:lvl1pPr>
              <a:defRPr/>
            </a:lvl1pPr>
          </a:lstStyle>
          <a:p>
            <a:pPr>
              <a:defRPr/>
            </a:pPr>
            <a:fld id="{4E5F0D7D-E0B4-4493-9C12-C7017451F62D}" type="datetimeFigureOut">
              <a:rPr lang="de-AT"/>
              <a:pPr>
                <a:defRPr/>
              </a:pPr>
              <a:t>11.09.2024</a:t>
            </a:fld>
            <a:endParaRPr lang="de-AT"/>
          </a:p>
        </p:txBody>
      </p:sp>
      <p:sp>
        <p:nvSpPr>
          <p:cNvPr id="3" name="Fußzeilenplatzhalter 4">
            <a:extLst>
              <a:ext uri="{FF2B5EF4-FFF2-40B4-BE49-F238E27FC236}">
                <a16:creationId xmlns:a16="http://schemas.microsoft.com/office/drawing/2014/main" id="{209FF7BB-56B3-1900-1FFD-9E1A509AE09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AD798C62-7EA1-43AA-967B-9F3BC40B54B5}"/>
              </a:ext>
            </a:extLst>
          </p:cNvPr>
          <p:cNvSpPr>
            <a:spLocks noGrp="1"/>
          </p:cNvSpPr>
          <p:nvPr>
            <p:ph type="sldNum" sz="quarter" idx="12"/>
          </p:nvPr>
        </p:nvSpPr>
        <p:spPr/>
        <p:txBody>
          <a:bodyPr/>
          <a:lstStyle>
            <a:lvl1pPr>
              <a:defRPr/>
            </a:lvl1pPr>
          </a:lstStyle>
          <a:p>
            <a:pPr>
              <a:defRPr/>
            </a:pPr>
            <a:fld id="{20554255-4A1D-45BE-84EE-60E9AF51DD53}" type="slidenum">
              <a:rPr lang="de-AT" altLang="de-DE"/>
              <a:pPr>
                <a:defRPr/>
              </a:pPr>
              <a:t>‹Nr.›</a:t>
            </a:fld>
            <a:endParaRPr lang="de-AT" altLang="de-DE"/>
          </a:p>
        </p:txBody>
      </p:sp>
    </p:spTree>
    <p:extLst>
      <p:ext uri="{BB962C8B-B14F-4D97-AF65-F5344CB8AC3E}">
        <p14:creationId xmlns:p14="http://schemas.microsoft.com/office/powerpoint/2010/main" val="1429072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C45B8D9-49E7-A281-F5A9-7001CB98C8F3}"/>
              </a:ext>
            </a:extLst>
          </p:cNvPr>
          <p:cNvSpPr>
            <a:spLocks noGrp="1"/>
          </p:cNvSpPr>
          <p:nvPr>
            <p:ph type="dt" sz="half" idx="10"/>
          </p:nvPr>
        </p:nvSpPr>
        <p:spPr/>
        <p:txBody>
          <a:bodyPr/>
          <a:lstStyle>
            <a:lvl1pPr>
              <a:defRPr/>
            </a:lvl1pPr>
          </a:lstStyle>
          <a:p>
            <a:pPr>
              <a:defRPr/>
            </a:pPr>
            <a:fld id="{5469ED94-7914-47BF-B21E-73D3F2502143}" type="datetimeFigureOut">
              <a:rPr lang="de-AT"/>
              <a:pPr>
                <a:defRPr/>
              </a:pPr>
              <a:t>11.09.2024</a:t>
            </a:fld>
            <a:endParaRPr lang="de-AT"/>
          </a:p>
        </p:txBody>
      </p:sp>
      <p:sp>
        <p:nvSpPr>
          <p:cNvPr id="6" name="Fußzeilenplatzhalter 4">
            <a:extLst>
              <a:ext uri="{FF2B5EF4-FFF2-40B4-BE49-F238E27FC236}">
                <a16:creationId xmlns:a16="http://schemas.microsoft.com/office/drawing/2014/main" id="{EC2B2984-36E4-2703-151D-F97F3CF76C7E}"/>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301E8B3-F5C6-37F5-09D0-3595A1359278}"/>
              </a:ext>
            </a:extLst>
          </p:cNvPr>
          <p:cNvSpPr>
            <a:spLocks noGrp="1"/>
          </p:cNvSpPr>
          <p:nvPr>
            <p:ph type="sldNum" sz="quarter" idx="12"/>
          </p:nvPr>
        </p:nvSpPr>
        <p:spPr/>
        <p:txBody>
          <a:bodyPr/>
          <a:lstStyle>
            <a:lvl1pPr>
              <a:defRPr/>
            </a:lvl1pPr>
          </a:lstStyle>
          <a:p>
            <a:pPr>
              <a:defRPr/>
            </a:pPr>
            <a:fld id="{FF7F8BFB-FEE0-4146-A29F-B5A591C86D09}" type="slidenum">
              <a:rPr lang="de-AT" altLang="de-DE"/>
              <a:pPr>
                <a:defRPr/>
              </a:pPr>
              <a:t>‹Nr.›</a:t>
            </a:fld>
            <a:endParaRPr lang="de-AT" altLang="de-DE"/>
          </a:p>
        </p:txBody>
      </p:sp>
    </p:spTree>
    <p:extLst>
      <p:ext uri="{BB962C8B-B14F-4D97-AF65-F5344CB8AC3E}">
        <p14:creationId xmlns:p14="http://schemas.microsoft.com/office/powerpoint/2010/main" val="2789840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73B4BF9-D4F3-B424-2C5A-79B9CDA77D09}"/>
              </a:ext>
            </a:extLst>
          </p:cNvPr>
          <p:cNvSpPr>
            <a:spLocks noGrp="1"/>
          </p:cNvSpPr>
          <p:nvPr>
            <p:ph type="dt" sz="half" idx="10"/>
          </p:nvPr>
        </p:nvSpPr>
        <p:spPr/>
        <p:txBody>
          <a:bodyPr/>
          <a:lstStyle>
            <a:lvl1pPr>
              <a:defRPr/>
            </a:lvl1pPr>
          </a:lstStyle>
          <a:p>
            <a:pPr>
              <a:defRPr/>
            </a:pPr>
            <a:fld id="{9EF236B6-CAFB-41B5-8DEB-F60FD7F56043}" type="datetimeFigureOut">
              <a:rPr lang="de-AT"/>
              <a:pPr>
                <a:defRPr/>
              </a:pPr>
              <a:t>11.09.2024</a:t>
            </a:fld>
            <a:endParaRPr lang="de-AT"/>
          </a:p>
        </p:txBody>
      </p:sp>
      <p:sp>
        <p:nvSpPr>
          <p:cNvPr id="6" name="Fußzeilenplatzhalter 4">
            <a:extLst>
              <a:ext uri="{FF2B5EF4-FFF2-40B4-BE49-F238E27FC236}">
                <a16:creationId xmlns:a16="http://schemas.microsoft.com/office/drawing/2014/main" id="{1C71BDE8-AF45-1F74-A048-801C71C4717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902768BD-DF35-65E1-0928-359FA26D751F}"/>
              </a:ext>
            </a:extLst>
          </p:cNvPr>
          <p:cNvSpPr>
            <a:spLocks noGrp="1"/>
          </p:cNvSpPr>
          <p:nvPr>
            <p:ph type="sldNum" sz="quarter" idx="12"/>
          </p:nvPr>
        </p:nvSpPr>
        <p:spPr/>
        <p:txBody>
          <a:bodyPr/>
          <a:lstStyle>
            <a:lvl1pPr>
              <a:defRPr/>
            </a:lvl1pPr>
          </a:lstStyle>
          <a:p>
            <a:pPr>
              <a:defRPr/>
            </a:pPr>
            <a:fld id="{2FD788CB-D99B-4593-9CEF-9DD9CDDF5E54}" type="slidenum">
              <a:rPr lang="de-AT" altLang="de-DE"/>
              <a:pPr>
                <a:defRPr/>
              </a:pPr>
              <a:t>‹Nr.›</a:t>
            </a:fld>
            <a:endParaRPr lang="de-AT" altLang="de-DE"/>
          </a:p>
        </p:txBody>
      </p:sp>
    </p:spTree>
    <p:extLst>
      <p:ext uri="{BB962C8B-B14F-4D97-AF65-F5344CB8AC3E}">
        <p14:creationId xmlns:p14="http://schemas.microsoft.com/office/powerpoint/2010/main" val="2254747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BA3FC800-B3ED-DA06-37E0-8E6F2CBE86E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1DA7D9ED-6D09-D474-43FA-66257B72FBED}"/>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53D7A9E0-4402-50CE-E1BB-795C3D05B9FA}"/>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4061EF7D-2419-EF54-FC2E-4B00891DBB1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4CFCE4F-5A27-4663-8C9E-900CC05442B1}" type="datetimeFigureOut">
              <a:rPr lang="de-AT"/>
              <a:pPr>
                <a:defRPr/>
              </a:pPr>
              <a:t>11.09.2024</a:t>
            </a:fld>
            <a:endParaRPr lang="de-AT"/>
          </a:p>
        </p:txBody>
      </p:sp>
      <p:sp>
        <p:nvSpPr>
          <p:cNvPr id="5" name="Fußzeilenplatzhalter 4">
            <a:extLst>
              <a:ext uri="{FF2B5EF4-FFF2-40B4-BE49-F238E27FC236}">
                <a16:creationId xmlns:a16="http://schemas.microsoft.com/office/drawing/2014/main" id="{43854E4C-87AD-EF23-9239-8DF3D261C14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8B884C4F-446A-A617-D52F-65C93D638C8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A407552C-1E4C-41E6-9BEE-9419417C6677}" type="slidenum">
              <a:rPr lang="de-AT" altLang="de-DE"/>
              <a:pPr>
                <a:defRPr/>
              </a:pPr>
              <a:t>‹Nr.›</a:t>
            </a:fld>
            <a:endParaRPr lang="de-AT" altLang="de-DE"/>
          </a:p>
        </p:txBody>
      </p:sp>
      <p:pic>
        <p:nvPicPr>
          <p:cNvPr id="1032" name="Picture 19">
            <a:extLst>
              <a:ext uri="{FF2B5EF4-FFF2-40B4-BE49-F238E27FC236}">
                <a16:creationId xmlns:a16="http://schemas.microsoft.com/office/drawing/2014/main" id="{551D6048-C033-B3AB-4350-F8EF180D765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1A7E9ED8-7A84-7AE5-8606-B453338E7DF5}"/>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64D595B1-7BE2-495C-7CA7-FA0969266B24}"/>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AC9C9E39-0D31-0862-7117-8F035AE90294}"/>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38938CA7-11C0-9765-40D4-FF16D430BA4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32AF8017-ADCA-D440-D34F-9A9196B561DA}"/>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07"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A8FEBDFB-66E2-3C3E-83A7-DCED09080E35}"/>
              </a:ext>
            </a:extLst>
          </p:cNvPr>
          <p:cNvSpPr>
            <a:spLocks noGrp="1"/>
          </p:cNvSpPr>
          <p:nvPr/>
        </p:nvSpPr>
        <p:spPr bwMode="auto">
          <a:xfrm>
            <a:off x="457200" y="3090863"/>
            <a:ext cx="8229600" cy="676275"/>
          </a:xfrm>
          <a:prstGeom prst="rect">
            <a:avLst/>
          </a:prstGeom>
          <a:noFill/>
          <a:ln>
            <a:noFill/>
          </a:ln>
        </p:spPr>
        <p:txBody>
          <a:bodyPr anchor="ctr">
            <a:spAutoFit/>
          </a:bodyPr>
          <a:lst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a:lstStyle>
          <a:p>
            <a:pPr>
              <a:defRPr/>
            </a:pPr>
            <a:r>
              <a:rPr lang="de-AT" altLang="de-DE">
                <a:latin typeface="+mn-lt"/>
              </a:rPr>
              <a:t>Die Großlandschaften </a:t>
            </a:r>
            <a:r>
              <a:rPr lang="de-AT" altLang="de-DE" dirty="0">
                <a:latin typeface="+mn-lt"/>
              </a:rPr>
              <a:t>Österreichs</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C0564AA8-54F5-49BE-C9FC-49BE57F4F043}"/>
              </a:ext>
            </a:extLst>
          </p:cNvPr>
          <p:cNvSpPr>
            <a:spLocks noGrp="1"/>
          </p:cNvSpPr>
          <p:nvPr>
            <p:ph type="title"/>
          </p:nvPr>
        </p:nvSpPr>
        <p:spPr>
          <a:xfrm>
            <a:off x="457200" y="714375"/>
            <a:ext cx="8229600" cy="1262063"/>
          </a:xfrm>
        </p:spPr>
        <p:txBody>
          <a:bodyPr/>
          <a:lstStyle/>
          <a:p>
            <a:r>
              <a:rPr lang="de-AT" altLang="de-DE">
                <a:latin typeface="Syntax LT Std"/>
              </a:rPr>
              <a:t>Die fünf Großlandschaften Österreichs</a:t>
            </a:r>
          </a:p>
        </p:txBody>
      </p:sp>
      <p:sp>
        <p:nvSpPr>
          <p:cNvPr id="3075" name="Inhaltsplatzhalter 2">
            <a:extLst>
              <a:ext uri="{FF2B5EF4-FFF2-40B4-BE49-F238E27FC236}">
                <a16:creationId xmlns:a16="http://schemas.microsoft.com/office/drawing/2014/main" id="{30D722BE-5D5D-EDA2-775D-9506A0544269}"/>
              </a:ext>
            </a:extLst>
          </p:cNvPr>
          <p:cNvSpPr>
            <a:spLocks noGrp="1"/>
          </p:cNvSpPr>
          <p:nvPr>
            <p:ph idx="1"/>
          </p:nvPr>
        </p:nvSpPr>
        <p:spPr>
          <a:xfrm>
            <a:off x="1908175" y="5300663"/>
            <a:ext cx="3211513" cy="433387"/>
          </a:xfrm>
        </p:spPr>
        <p:txBody>
          <a:bodyPr/>
          <a:lstStyle/>
          <a:p>
            <a:pPr marL="0" indent="0">
              <a:buFont typeface="Arial" panose="020B0604020202020204" pitchFamily="34" charset="0"/>
              <a:buNone/>
            </a:pPr>
            <a:r>
              <a:rPr altLang="de-DE" sz="1800" b="0">
                <a:solidFill>
                  <a:srgbClr val="C00000"/>
                </a:solidFill>
                <a:latin typeface="Syntax LT Std"/>
              </a:rPr>
              <a:t>5 </a:t>
            </a:r>
            <a:r>
              <a:rPr altLang="de-DE" sz="1800" b="0">
                <a:latin typeface="Syntax LT Std"/>
              </a:rPr>
              <a:t>Alpen (alle Bundesländer)</a:t>
            </a:r>
          </a:p>
        </p:txBody>
      </p:sp>
      <p:sp>
        <p:nvSpPr>
          <p:cNvPr id="2" name="Textfeld 1">
            <a:extLst>
              <a:ext uri="{FF2B5EF4-FFF2-40B4-BE49-F238E27FC236}">
                <a16:creationId xmlns:a16="http://schemas.microsoft.com/office/drawing/2014/main" id="{547334A4-A346-BA92-1E76-617BB6376490}"/>
              </a:ext>
            </a:extLst>
          </p:cNvPr>
          <p:cNvSpPr txBox="1">
            <a:spLocks noChangeArrowheads="1"/>
          </p:cNvSpPr>
          <p:nvPr/>
        </p:nvSpPr>
        <p:spPr bwMode="auto">
          <a:xfrm>
            <a:off x="5867400" y="2997200"/>
            <a:ext cx="19446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C00000"/>
                </a:solidFill>
                <a:latin typeface="Calibri" panose="020F0502020204030204" pitchFamily="34" charset="0"/>
              </a:rPr>
              <a:t>2 </a:t>
            </a:r>
            <a:r>
              <a:rPr lang="de-AT" altLang="de-DE" sz="1800" b="0">
                <a:solidFill>
                  <a:schemeClr val="tx1"/>
                </a:solidFill>
                <a:latin typeface="Calibri" panose="020F0502020204030204" pitchFamily="34" charset="0"/>
              </a:rPr>
              <a:t>Wiener Becken (W, N, B)</a:t>
            </a:r>
          </a:p>
        </p:txBody>
      </p:sp>
      <p:sp>
        <p:nvSpPr>
          <p:cNvPr id="5" name="Textfeld 4">
            <a:extLst>
              <a:ext uri="{FF2B5EF4-FFF2-40B4-BE49-F238E27FC236}">
                <a16:creationId xmlns:a16="http://schemas.microsoft.com/office/drawing/2014/main" id="{ED7DBCAE-8DFE-6600-5DA4-AE7E613C6EB0}"/>
              </a:ext>
            </a:extLst>
          </p:cNvPr>
          <p:cNvSpPr txBox="1">
            <a:spLocks noChangeArrowheads="1"/>
          </p:cNvSpPr>
          <p:nvPr/>
        </p:nvSpPr>
        <p:spPr bwMode="auto">
          <a:xfrm>
            <a:off x="5795963" y="4508500"/>
            <a:ext cx="25923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C00000"/>
                </a:solidFill>
                <a:latin typeface="Calibri" panose="020F0502020204030204" pitchFamily="34" charset="0"/>
              </a:rPr>
              <a:t>4</a:t>
            </a:r>
            <a:r>
              <a:rPr lang="de-AT" altLang="de-DE" sz="1800" b="0">
                <a:solidFill>
                  <a:schemeClr val="tx1"/>
                </a:solidFill>
                <a:latin typeface="Calibri" panose="020F0502020204030204" pitchFamily="34" charset="0"/>
              </a:rPr>
              <a:t> Vorland im Osten und Südosten (N, B, St)</a:t>
            </a:r>
          </a:p>
        </p:txBody>
      </p:sp>
      <p:sp>
        <p:nvSpPr>
          <p:cNvPr id="7" name="Textfeld 6">
            <a:extLst>
              <a:ext uri="{FF2B5EF4-FFF2-40B4-BE49-F238E27FC236}">
                <a16:creationId xmlns:a16="http://schemas.microsoft.com/office/drawing/2014/main" id="{9710BBB2-9319-9107-55E4-8F868079497B}"/>
              </a:ext>
            </a:extLst>
          </p:cNvPr>
          <p:cNvSpPr txBox="1">
            <a:spLocks noChangeArrowheads="1"/>
          </p:cNvSpPr>
          <p:nvPr/>
        </p:nvSpPr>
        <p:spPr bwMode="auto">
          <a:xfrm>
            <a:off x="611188" y="3789363"/>
            <a:ext cx="177482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C00000"/>
                </a:solidFill>
                <a:latin typeface="Calibri" panose="020F0502020204030204" pitchFamily="34" charset="0"/>
              </a:rPr>
              <a:t>3</a:t>
            </a:r>
            <a:r>
              <a:rPr lang="de-AT" altLang="de-DE" sz="1800" b="0">
                <a:solidFill>
                  <a:schemeClr val="tx1"/>
                </a:solidFill>
                <a:latin typeface="Calibri" panose="020F0502020204030204" pitchFamily="34" charset="0"/>
              </a:rPr>
              <a:t> Alpen- und Karpatenvorland (V, S, O, N)</a:t>
            </a:r>
          </a:p>
        </p:txBody>
      </p:sp>
      <p:sp>
        <p:nvSpPr>
          <p:cNvPr id="8" name="Textfeld 7">
            <a:extLst>
              <a:ext uri="{FF2B5EF4-FFF2-40B4-BE49-F238E27FC236}">
                <a16:creationId xmlns:a16="http://schemas.microsoft.com/office/drawing/2014/main" id="{08517457-EFD2-9F1B-9DCA-D8D9133649CA}"/>
              </a:ext>
            </a:extLst>
          </p:cNvPr>
          <p:cNvSpPr txBox="1">
            <a:spLocks noChangeArrowheads="1"/>
          </p:cNvSpPr>
          <p:nvPr/>
        </p:nvSpPr>
        <p:spPr bwMode="auto">
          <a:xfrm>
            <a:off x="817563" y="2420938"/>
            <a:ext cx="16668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C00000"/>
                </a:solidFill>
                <a:latin typeface="Calibri" panose="020F0502020204030204" pitchFamily="34" charset="0"/>
              </a:rPr>
              <a:t>1 </a:t>
            </a:r>
            <a:r>
              <a:rPr lang="de-AT" altLang="de-DE" sz="1800" b="0">
                <a:solidFill>
                  <a:schemeClr val="tx1"/>
                </a:solidFill>
                <a:latin typeface="Calibri" panose="020F0502020204030204" pitchFamily="34" charset="0"/>
              </a:rPr>
              <a:t>Granit- und Gneishochland (O, N)</a:t>
            </a:r>
          </a:p>
        </p:txBody>
      </p:sp>
      <p:cxnSp>
        <p:nvCxnSpPr>
          <p:cNvPr id="4" name="Gerade Verbindung mit Pfeil 3">
            <a:extLst>
              <a:ext uri="{FF2B5EF4-FFF2-40B4-BE49-F238E27FC236}">
                <a16:creationId xmlns:a16="http://schemas.microsoft.com/office/drawing/2014/main" id="{7D51199A-9A92-EAE5-6A71-28EB4DCCC731}"/>
              </a:ext>
            </a:extLst>
          </p:cNvPr>
          <p:cNvCxnSpPr/>
          <p:nvPr/>
        </p:nvCxnSpPr>
        <p:spPr>
          <a:xfrm flipH="1">
            <a:off x="2627313" y="2205038"/>
            <a:ext cx="1512887" cy="57626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Gerade Verbindung mit Pfeil 10">
            <a:extLst>
              <a:ext uri="{FF2B5EF4-FFF2-40B4-BE49-F238E27FC236}">
                <a16:creationId xmlns:a16="http://schemas.microsoft.com/office/drawing/2014/main" id="{8876C3B1-D36E-80AE-AEFE-3F8E501E0878}"/>
              </a:ext>
            </a:extLst>
          </p:cNvPr>
          <p:cNvCxnSpPr/>
          <p:nvPr/>
        </p:nvCxnSpPr>
        <p:spPr>
          <a:xfrm flipH="1">
            <a:off x="3384550" y="2420938"/>
            <a:ext cx="971550" cy="26638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Gerade Verbindung mit Pfeil 11">
            <a:extLst>
              <a:ext uri="{FF2B5EF4-FFF2-40B4-BE49-F238E27FC236}">
                <a16:creationId xmlns:a16="http://schemas.microsoft.com/office/drawing/2014/main" id="{9865D860-2A7A-AF7B-3A1E-E8DB7A33E093}"/>
              </a:ext>
            </a:extLst>
          </p:cNvPr>
          <p:cNvCxnSpPr/>
          <p:nvPr/>
        </p:nvCxnSpPr>
        <p:spPr>
          <a:xfrm>
            <a:off x="4445000" y="2401888"/>
            <a:ext cx="1350963" cy="20161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Gerade Verbindung mit Pfeil 12">
            <a:extLst>
              <a:ext uri="{FF2B5EF4-FFF2-40B4-BE49-F238E27FC236}">
                <a16:creationId xmlns:a16="http://schemas.microsoft.com/office/drawing/2014/main" id="{6700800E-467A-B9DA-3C04-956C5019449F}"/>
              </a:ext>
            </a:extLst>
          </p:cNvPr>
          <p:cNvCxnSpPr/>
          <p:nvPr/>
        </p:nvCxnSpPr>
        <p:spPr>
          <a:xfrm flipH="1">
            <a:off x="2484438" y="2420938"/>
            <a:ext cx="1655762" cy="141128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Gerade Verbindung mit Pfeil 13">
            <a:extLst>
              <a:ext uri="{FF2B5EF4-FFF2-40B4-BE49-F238E27FC236}">
                <a16:creationId xmlns:a16="http://schemas.microsoft.com/office/drawing/2014/main" id="{D265D23C-12BE-22A6-4393-815B46E305AD}"/>
              </a:ext>
            </a:extLst>
          </p:cNvPr>
          <p:cNvCxnSpPr/>
          <p:nvPr/>
        </p:nvCxnSpPr>
        <p:spPr>
          <a:xfrm>
            <a:off x="4597400" y="2276475"/>
            <a:ext cx="1270000" cy="720725"/>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arn(inVertical)">
                                      <p:cBhvr>
                                        <p:cTn id="7" dur="500"/>
                                        <p:tgtEl>
                                          <p:spTgt spid="3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par>
                                <p:cTn id="14" presetID="16" presetClass="entr" presetSubtype="21"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arn(inVertical)">
                                      <p:cBhvr>
                                        <p:cTn id="16" dur="500"/>
                                        <p:tgtEl>
                                          <p:spTgt spid="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par>
                                <p:cTn id="23" presetID="16" presetClass="entr" presetSubtype="21"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barn(inVertical)">
                                      <p:cBhvr>
                                        <p:cTn id="25" dur="500"/>
                                        <p:tgtEl>
                                          <p:spTgt spid="1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par>
                                <p:cTn id="32" presetID="16" presetClass="entr" presetSubtype="21" fill="hold"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arn(inVertical)">
                                      <p:cBhvr>
                                        <p:cTn id="34" dur="500"/>
                                        <p:tgtEl>
                                          <p:spTgt spid="1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additive="base">
                                        <p:cTn id="39" dur="500" fill="hold"/>
                                        <p:tgtEl>
                                          <p:spTgt spid="5"/>
                                        </p:tgtEl>
                                        <p:attrNameLst>
                                          <p:attrName>ppt_x</p:attrName>
                                        </p:attrNameLst>
                                      </p:cBhvr>
                                      <p:tavLst>
                                        <p:tav tm="0">
                                          <p:val>
                                            <p:strVal val="#ppt_x"/>
                                          </p:val>
                                        </p:tav>
                                        <p:tav tm="100000">
                                          <p:val>
                                            <p:strVal val="#ppt_x"/>
                                          </p:val>
                                        </p:tav>
                                      </p:tavLst>
                                    </p:anim>
                                    <p:anim calcmode="lin" valueType="num">
                                      <p:cBhvr additive="base">
                                        <p:cTn id="40" dur="500" fill="hold"/>
                                        <p:tgtEl>
                                          <p:spTgt spid="5"/>
                                        </p:tgtEl>
                                        <p:attrNameLst>
                                          <p:attrName>ppt_y</p:attrName>
                                        </p:attrNameLst>
                                      </p:cBhvr>
                                      <p:tavLst>
                                        <p:tav tm="0">
                                          <p:val>
                                            <p:strVal val="1+#ppt_h/2"/>
                                          </p:val>
                                        </p:tav>
                                        <p:tav tm="100000">
                                          <p:val>
                                            <p:strVal val="#ppt_y"/>
                                          </p:val>
                                        </p:tav>
                                      </p:tavLst>
                                    </p:anim>
                                  </p:childTnLst>
                                </p:cTn>
                              </p:par>
                              <p:par>
                                <p:cTn id="41" presetID="16" presetClass="entr" presetSubtype="21"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barn(inVertical)">
                                      <p:cBhvr>
                                        <p:cTn id="43" dur="500"/>
                                        <p:tgtEl>
                                          <p:spTgt spid="1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075">
                                            <p:txEl>
                                              <p:pRg st="0" end="0"/>
                                            </p:txEl>
                                          </p:spTgt>
                                        </p:tgtEl>
                                        <p:attrNameLst>
                                          <p:attrName>style.visibility</p:attrName>
                                        </p:attrNameLst>
                                      </p:cBhvr>
                                      <p:to>
                                        <p:strVal val="visible"/>
                                      </p:to>
                                    </p:set>
                                    <p:anim calcmode="lin" valueType="num">
                                      <p:cBhvr additive="base">
                                        <p:cTn id="48"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075">
                                            <p:txEl>
                                              <p:pRg st="0" end="0"/>
                                            </p:txEl>
                                          </p:spTgt>
                                        </p:tgtEl>
                                        <p:attrNameLst>
                                          <p:attrName>ppt_y</p:attrName>
                                        </p:attrNameLst>
                                      </p:cBhvr>
                                      <p:tavLst>
                                        <p:tav tm="0">
                                          <p:val>
                                            <p:strVal val="1+#ppt_h/2"/>
                                          </p:val>
                                        </p:tav>
                                        <p:tav tm="100000">
                                          <p:val>
                                            <p:strVal val="#ppt_y"/>
                                          </p:val>
                                        </p:tav>
                                      </p:tavLst>
                                    </p:anim>
                                  </p:childTnLst>
                                </p:cTn>
                              </p:par>
                              <p:par>
                                <p:cTn id="50" presetID="16" presetClass="entr" presetSubtype="21" fill="hold"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arn(inVertical)">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P spid="2" grpId="0"/>
      <p:bldP spid="5"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681F9AD6-D336-BEB7-710E-9C8768C58A5B}"/>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p>
          <a:p>
            <a:pPr eaLnBrk="1" fontAlgn="auto" hangingPunct="1">
              <a:spcBef>
                <a:spcPts val="0"/>
              </a:spcBef>
              <a:spcAft>
                <a:spcPts val="0"/>
              </a:spcAft>
              <a:defRPr/>
            </a:pP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628C48B1-A2F2-EF2A-9304-F21A49F7128C}"/>
              </a:ext>
            </a:extLst>
          </p:cNvPr>
          <p:cNvSpPr>
            <a:spLocks noChangeArrowheads="1"/>
          </p:cNvSpPr>
          <p:nvPr/>
        </p:nvSpPr>
        <p:spPr bwMode="auto">
          <a:xfrm>
            <a:off x="468313" y="836713"/>
            <a:ext cx="3744912" cy="4897338"/>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„Vielfältige Raumnutzungen“ auf den Seiten 16 und 17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227</Words>
  <Application>Microsoft Office PowerPoint</Application>
  <PresentationFormat>Bildschirmpräsentation (4:3)</PresentationFormat>
  <Paragraphs>25</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Die fünf Großlandschaften Österreichs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207</cp:revision>
  <dcterms:created xsi:type="dcterms:W3CDTF">2013-10-08T07:58:50Z</dcterms:created>
  <dcterms:modified xsi:type="dcterms:W3CDTF">2024-09-11T08:08:47Z</dcterms:modified>
</cp:coreProperties>
</file>