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11FE1-9431-4806-B9BD-226B788BEEAF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3997E-9DC6-44F0-8D17-8702773B7ED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87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272808" cy="365125"/>
          </a:xfrm>
        </p:spPr>
        <p:txBody>
          <a:bodyPr/>
          <a:lstStyle/>
          <a:p>
            <a:r>
              <a:rPr lang="de-AT" dirty="0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829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62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31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46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15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647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52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85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40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355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937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75035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50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9408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08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09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613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1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1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87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646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254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47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03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xxx-transfer\Mathews\Herstellung\Silvia\TigerTom1 illus (tiffs, 300dpi)\tt1_seasons_spring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107736" cy="46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328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xxx-transfer\Mathews\Herstellung\Silvia\TigerTom1 illus (tiffs, 300dpi)\tt1_seasons_summe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844824"/>
            <a:ext cx="5700879" cy="43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451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:\xxx-transfer\Mathews\Herstellung\Silvia\TigerTom1 illus (tiffs, 300dpi)\tt1_seasons_autum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018443" cy="459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451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:\xxx-transfer\Mathews\Herstellung\Silvia\TigerTom1 illus (tiffs, 300dpi)\tt1_seasons_winte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735449" cy="43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8003768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Bildschirmpräsentation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Bliem, Silvia</dc:creator>
  <cp:lastModifiedBy>Dunst, Barbara</cp:lastModifiedBy>
  <cp:revision>9</cp:revision>
  <dcterms:created xsi:type="dcterms:W3CDTF">2016-07-22T08:15:20Z</dcterms:created>
  <dcterms:modified xsi:type="dcterms:W3CDTF">2016-11-08T10:14:51Z</dcterms:modified>
</cp:coreProperties>
</file>