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1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11FE1-9431-4806-B9BD-226B788BEEAF}" type="datetimeFigureOut">
              <a:rPr lang="de-AT" smtClean="0"/>
              <a:t>08.11.2016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3997E-9DC6-44F0-8D17-8702773B7ED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8871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99592" y="6356350"/>
            <a:ext cx="7272808" cy="365125"/>
          </a:xfrm>
        </p:spPr>
        <p:txBody>
          <a:bodyPr/>
          <a:lstStyle/>
          <a:p>
            <a:r>
              <a:rPr lang="de-AT" dirty="0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82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627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731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46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15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06470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952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4852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409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3556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93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2750354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350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9408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108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709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613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714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4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98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646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254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447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035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I:\xxx-transfer\Mathews\Herstellung\Silvia\TigerTom1 illus (tiffs, 300dpi)\tt1_seasons_spring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00808"/>
            <a:ext cx="6107736" cy="466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1328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I:\xxx-transfer\Mathews\Herstellung\Silvia\TigerTom1 illus (tiffs, 300dpi)\tt1_seasons_summer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1844824"/>
            <a:ext cx="5700879" cy="435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24515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I:\xxx-transfer\Mathews\Herstellung\Silvia\TigerTom1 illus (tiffs, 300dpi)\tt1_seasons_autumn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6018443" cy="459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24515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I:\xxx-transfer\Mathews\Herstellung\Silvia\TigerTom1 illus (tiffs, 300dpi)\tt1_seasons_winter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5735449" cy="4378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8003768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Bildschirmpräsentation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6" baseType="lpstr">
      <vt:lpstr>Larissa</vt:lpstr>
      <vt:lpstr>Benutzerdefiniertes Design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Bliem, Silvia</dc:creator>
  <cp:lastModifiedBy>Dunst, Barbara</cp:lastModifiedBy>
  <cp:revision>9</cp:revision>
  <dcterms:created xsi:type="dcterms:W3CDTF">2016-07-22T08:15:20Z</dcterms:created>
  <dcterms:modified xsi:type="dcterms:W3CDTF">2016-11-08T10:14:51Z</dcterms:modified>
</cp:coreProperties>
</file>