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05.11.2024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Ideologie der Unmenschlichkeit</a:t>
            </a:r>
          </a:p>
        </p:txBody>
      </p:sp>
      <p:sp>
        <p:nvSpPr>
          <p:cNvPr id="3" name="Text Box 10"/>
          <p:cNvSpPr txBox="1">
            <a:spLocks noChangeArrowheads="1"/>
          </p:cNvSpPr>
          <p:nvPr/>
        </p:nvSpPr>
        <p:spPr bwMode="auto">
          <a:xfrm>
            <a:off x="829468" y="1605123"/>
            <a:ext cx="7775575" cy="523875"/>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Adolf Hitler und die Nationalsozialisten …</a:t>
            </a:r>
          </a:p>
        </p:txBody>
      </p:sp>
      <p:sp>
        <p:nvSpPr>
          <p:cNvPr id="4" name="Text Box 10"/>
          <p:cNvSpPr txBox="1">
            <a:spLocks noChangeArrowheads="1"/>
          </p:cNvSpPr>
          <p:nvPr/>
        </p:nvSpPr>
        <p:spPr bwMode="auto">
          <a:xfrm>
            <a:off x="575977" y="2217522"/>
            <a:ext cx="79200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 </a:t>
            </a:r>
            <a:r>
              <a:rPr lang="de-DE" altLang="de-DE" sz="2800" dirty="0">
                <a:solidFill>
                  <a:srgbClr val="FF6600"/>
                </a:solidFill>
                <a:latin typeface="Calibri" panose="020F0502020204030204" pitchFamily="34" charset="0"/>
              </a:rPr>
              <a:t>forderten</a:t>
            </a:r>
            <a:r>
              <a:rPr lang="de-DE" altLang="de-DE" sz="2800" dirty="0">
                <a:solidFill>
                  <a:srgbClr val="333333"/>
                </a:solidFill>
                <a:latin typeface="Calibri" panose="020F0502020204030204" pitchFamily="34" charset="0"/>
              </a:rPr>
              <a:t> die Unterwerfung aller Deutschen unter den Willen des „Führers“. Die Demokratie sollte abgeschafft werden.</a:t>
            </a:r>
          </a:p>
        </p:txBody>
      </p:sp>
      <p:sp>
        <p:nvSpPr>
          <p:cNvPr id="5" name="Text Box 10"/>
          <p:cNvSpPr txBox="1">
            <a:spLocks noChangeArrowheads="1"/>
          </p:cNvSpPr>
          <p:nvPr/>
        </p:nvSpPr>
        <p:spPr bwMode="auto">
          <a:xfrm>
            <a:off x="575977" y="3693216"/>
            <a:ext cx="835183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 </a:t>
            </a:r>
            <a:r>
              <a:rPr lang="de-DE" altLang="de-DE" sz="2800" dirty="0">
                <a:solidFill>
                  <a:srgbClr val="FF6600"/>
                </a:solidFill>
                <a:latin typeface="Calibri" panose="020F0502020204030204" pitchFamily="34" charset="0"/>
              </a:rPr>
              <a:t>glaubten</a:t>
            </a:r>
            <a:r>
              <a:rPr lang="de-DE" altLang="de-DE" sz="2800" dirty="0">
                <a:solidFill>
                  <a:srgbClr val="333333"/>
                </a:solidFill>
                <a:latin typeface="Calibri" panose="020F0502020204030204" pitchFamily="34" charset="0"/>
              </a:rPr>
              <a:t> an die Propaganda von der angeblichen Überlegenheit der „arische Rasse“. „Nichtarier“, Menschen mit Behinderung, Jüdinnen, Juden und andere sollten verfolgt werden.</a:t>
            </a:r>
          </a:p>
        </p:txBody>
      </p:sp>
      <p:sp>
        <p:nvSpPr>
          <p:cNvPr id="6" name="Text Box 10"/>
          <p:cNvSpPr txBox="1">
            <a:spLocks noChangeArrowheads="1"/>
          </p:cNvSpPr>
          <p:nvPr/>
        </p:nvSpPr>
        <p:spPr bwMode="auto">
          <a:xfrm>
            <a:off x="575977" y="5599797"/>
            <a:ext cx="79200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 </a:t>
            </a:r>
            <a:r>
              <a:rPr lang="de-DE" altLang="de-DE" sz="2800" dirty="0">
                <a:solidFill>
                  <a:srgbClr val="FF6600"/>
                </a:solidFill>
                <a:latin typeface="Calibri" panose="020F0502020204030204" pitchFamily="34" charset="0"/>
              </a:rPr>
              <a:t>wollten</a:t>
            </a:r>
            <a:r>
              <a:rPr lang="de-DE" altLang="de-DE" sz="2800" dirty="0">
                <a:solidFill>
                  <a:srgbClr val="333333"/>
                </a:solidFill>
                <a:latin typeface="Calibri" panose="020F0502020204030204" pitchFamily="34" charset="0"/>
              </a:rPr>
              <a:t> ihr Herrschaftsgebiet durch Eroberungen (vor allem in Osteuropa) vergrößern.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„Ideologie der Unmenschlichkeit“ auf den Seiten 26 bis 27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243</Words>
  <Application>Microsoft Office PowerPoint</Application>
  <PresentationFormat>Bildschirmpräsentation (4:3)</PresentationFormat>
  <Paragraphs>24</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57</cp:revision>
  <dcterms:created xsi:type="dcterms:W3CDTF">2011-07-14T19:54:09Z</dcterms:created>
  <dcterms:modified xsi:type="dcterms:W3CDTF">2024-11-05T21:57:14Z</dcterms:modified>
</cp:coreProperties>
</file>