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590"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20.04.2026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Sozial und sicher?</a:t>
            </a:r>
          </a:p>
        </p:txBody>
      </p:sp>
      <p:sp>
        <p:nvSpPr>
          <p:cNvPr id="3" name="Text Box 10"/>
          <p:cNvSpPr txBox="1">
            <a:spLocks noChangeArrowheads="1"/>
          </p:cNvSpPr>
          <p:nvPr/>
        </p:nvSpPr>
        <p:spPr bwMode="auto">
          <a:xfrm>
            <a:off x="2452203" y="1429344"/>
            <a:ext cx="4248150" cy="52387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Sozialpartnerschaft</a:t>
            </a:r>
          </a:p>
        </p:txBody>
      </p:sp>
      <p:sp>
        <p:nvSpPr>
          <p:cNvPr id="4" name="Text Box 10"/>
          <p:cNvSpPr txBox="1">
            <a:spLocks noChangeArrowheads="1"/>
          </p:cNvSpPr>
          <p:nvPr/>
        </p:nvSpPr>
        <p:spPr bwMode="auto">
          <a:xfrm>
            <a:off x="623291" y="2481009"/>
            <a:ext cx="78974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Zusammenarbeit der Interessensvertretungen der…</a:t>
            </a:r>
          </a:p>
        </p:txBody>
      </p:sp>
      <p:sp>
        <p:nvSpPr>
          <p:cNvPr id="5" name="Pfeil nach unten 4"/>
          <p:cNvSpPr>
            <a:spLocks noChangeArrowheads="1"/>
          </p:cNvSpPr>
          <p:nvPr/>
        </p:nvSpPr>
        <p:spPr bwMode="auto">
          <a:xfrm>
            <a:off x="4446587" y="2050057"/>
            <a:ext cx="250825" cy="360000"/>
          </a:xfrm>
          <a:prstGeom prst="downArrow">
            <a:avLst>
              <a:gd name="adj1" fmla="val 50000"/>
              <a:gd name="adj2" fmla="val 5000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p:cNvSpPr txBox="1">
            <a:spLocks noChangeArrowheads="1"/>
          </p:cNvSpPr>
          <p:nvPr/>
        </p:nvSpPr>
        <p:spPr bwMode="auto">
          <a:xfrm>
            <a:off x="2452203" y="4308854"/>
            <a:ext cx="4248150" cy="52387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Sozialstaat</a:t>
            </a:r>
          </a:p>
        </p:txBody>
      </p:sp>
      <p:sp>
        <p:nvSpPr>
          <p:cNvPr id="8" name="Text Box 10"/>
          <p:cNvSpPr txBox="1">
            <a:spLocks noChangeArrowheads="1"/>
          </p:cNvSpPr>
          <p:nvPr/>
        </p:nvSpPr>
        <p:spPr bwMode="auto">
          <a:xfrm>
            <a:off x="-2" y="5209211"/>
            <a:ext cx="9144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fast kostenlose medizinische Versorgung und finanzielle Unterstützung in Krankheit, Alter oder Arbeitslosigkeit,</a:t>
            </a:r>
          </a:p>
          <a:p>
            <a:pPr algn="ctr" eaLnBrk="1" hangingPunct="1"/>
            <a:r>
              <a:rPr lang="de-DE" altLang="de-DE" sz="2800" dirty="0">
                <a:solidFill>
                  <a:srgbClr val="333333"/>
                </a:solidFill>
                <a:latin typeface="Calibri" panose="020F0502020204030204" pitchFamily="34" charset="0"/>
              </a:rPr>
              <a:t>freier Zugang zur Bildung </a:t>
            </a:r>
          </a:p>
        </p:txBody>
      </p:sp>
      <p:sp>
        <p:nvSpPr>
          <p:cNvPr id="9" name="Pfeil nach unten 8"/>
          <p:cNvSpPr>
            <a:spLocks noChangeArrowheads="1"/>
          </p:cNvSpPr>
          <p:nvPr/>
        </p:nvSpPr>
        <p:spPr bwMode="auto">
          <a:xfrm>
            <a:off x="4446586" y="4827926"/>
            <a:ext cx="250825" cy="360000"/>
          </a:xfrm>
          <a:prstGeom prst="downArrow">
            <a:avLst>
              <a:gd name="adj1" fmla="val 50000"/>
              <a:gd name="adj2" fmla="val 5000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Text Box 10">
            <a:extLst>
              <a:ext uri="{FF2B5EF4-FFF2-40B4-BE49-F238E27FC236}">
                <a16:creationId xmlns:a16="http://schemas.microsoft.com/office/drawing/2014/main" id="{846B2AC0-129F-F550-0395-1E58D6925F49}"/>
              </a:ext>
            </a:extLst>
          </p:cNvPr>
          <p:cNvSpPr txBox="1">
            <a:spLocks noChangeArrowheads="1"/>
          </p:cNvSpPr>
          <p:nvPr/>
        </p:nvSpPr>
        <p:spPr bwMode="auto">
          <a:xfrm>
            <a:off x="968822" y="3019591"/>
            <a:ext cx="3673028"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Arbeitnehmerverbände</a:t>
            </a:r>
          </a:p>
          <a:p>
            <a:pPr algn="ctr" eaLnBrk="1" hangingPunct="1"/>
            <a:r>
              <a:rPr lang="de-DE" altLang="de-DE" sz="2400" dirty="0">
                <a:solidFill>
                  <a:srgbClr val="333333"/>
                </a:solidFill>
                <a:latin typeface="Calibri" panose="020F0502020204030204" pitchFamily="34" charset="0"/>
              </a:rPr>
              <a:t>(Arbeiterkammer,</a:t>
            </a:r>
          </a:p>
          <a:p>
            <a:pPr algn="ctr" eaLnBrk="1" hangingPunct="1"/>
            <a:r>
              <a:rPr lang="de-DE" altLang="de-DE" sz="2400" dirty="0">
                <a:solidFill>
                  <a:srgbClr val="333333"/>
                </a:solidFill>
                <a:latin typeface="Calibri" panose="020F0502020204030204" pitchFamily="34" charset="0"/>
              </a:rPr>
              <a:t>ÖGB)</a:t>
            </a:r>
          </a:p>
        </p:txBody>
      </p:sp>
      <p:sp>
        <p:nvSpPr>
          <p:cNvPr id="11" name="Text Box 10">
            <a:extLst>
              <a:ext uri="{FF2B5EF4-FFF2-40B4-BE49-F238E27FC236}">
                <a16:creationId xmlns:a16="http://schemas.microsoft.com/office/drawing/2014/main" id="{4181F030-C524-B743-ADE6-E46E3332AFA9}"/>
              </a:ext>
            </a:extLst>
          </p:cNvPr>
          <p:cNvSpPr txBox="1">
            <a:spLocks noChangeArrowheads="1"/>
          </p:cNvSpPr>
          <p:nvPr/>
        </p:nvSpPr>
        <p:spPr bwMode="auto">
          <a:xfrm>
            <a:off x="4697412" y="3018669"/>
            <a:ext cx="3673029"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Arbeitgeberverbände</a:t>
            </a:r>
          </a:p>
          <a:p>
            <a:pPr algn="ctr" eaLnBrk="1" hangingPunct="1"/>
            <a:r>
              <a:rPr lang="de-DE" altLang="de-DE" sz="2400" dirty="0">
                <a:solidFill>
                  <a:srgbClr val="333333"/>
                </a:solidFill>
                <a:latin typeface="Calibri" panose="020F0502020204030204" pitchFamily="34" charset="0"/>
              </a:rPr>
              <a:t>(Wirtschaftskammern, Landwirtschaftskammern)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7" grpId="0"/>
      <p:bldP spid="8" grpId="0"/>
      <p:bldP spid="9" grpId="0" animBg="1"/>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„Sozial und sicher?“ auf den Seiten 62 </a:t>
            </a:r>
            <a:r>
              <a:rPr lang="de-DE" altLang="de-DE" sz="1100" b="0">
                <a:solidFill>
                  <a:schemeClr val="tx1"/>
                </a:solidFill>
                <a:latin typeface="Arial" charset="0"/>
                <a:cs typeface="Arial" charset="0"/>
              </a:rPr>
              <a:t>bis 63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212</Words>
  <Application>Microsoft Office PowerPoint</Application>
  <PresentationFormat>Bildschirmpräsentation (4:3)</PresentationFormat>
  <Paragraphs>30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63</cp:revision>
  <dcterms:created xsi:type="dcterms:W3CDTF">2011-07-14T19:54:09Z</dcterms:created>
  <dcterms:modified xsi:type="dcterms:W3CDTF">2026-04-20T08:02:59Z</dcterms:modified>
</cp:coreProperties>
</file>