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56" y="120"/>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5AA65E8-BC14-2792-7B95-19C58F2319C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B9ECD808-3F86-A27C-1313-289B9C5DBCE7}"/>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CC1835C-2674-4D4A-B24A-1DA56E3E75BF}" type="datetimeFigureOut">
              <a:rPr lang="de-AT"/>
              <a:pPr>
                <a:defRPr/>
              </a:pPr>
              <a:t>08.05.2025</a:t>
            </a:fld>
            <a:endParaRPr lang="de-AT"/>
          </a:p>
        </p:txBody>
      </p:sp>
      <p:sp>
        <p:nvSpPr>
          <p:cNvPr id="4" name="Fußzeilenplatzhalter 3">
            <a:extLst>
              <a:ext uri="{FF2B5EF4-FFF2-40B4-BE49-F238E27FC236}">
                <a16:creationId xmlns:a16="http://schemas.microsoft.com/office/drawing/2014/main" id="{C1A1E930-80E6-A0A8-096D-FBE2D4F475F2}"/>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F4A0EAFE-03E3-E73A-E887-05EE7B18ADC9}"/>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D2D9E85-3757-48BF-8760-EFEBD0FE4A5A}"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20F3637-5258-D560-0B46-F1D08A0C9EC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2A509CC8-F85C-48EA-1B31-7FE8F04EF2C6}"/>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C73F4DE2-0DE0-4ED7-B3D2-19D3FD493C0C}" type="datetimeFigureOut">
              <a:rPr lang="de-AT"/>
              <a:pPr>
                <a:defRPr/>
              </a:pPr>
              <a:t>08.05.2025</a:t>
            </a:fld>
            <a:endParaRPr lang="de-AT"/>
          </a:p>
        </p:txBody>
      </p:sp>
      <p:sp>
        <p:nvSpPr>
          <p:cNvPr id="4" name="Folienbildplatzhalter 3">
            <a:extLst>
              <a:ext uri="{FF2B5EF4-FFF2-40B4-BE49-F238E27FC236}">
                <a16:creationId xmlns:a16="http://schemas.microsoft.com/office/drawing/2014/main" id="{17602776-7949-A120-AC54-F68E945C1A93}"/>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3499D3CA-BB17-196F-9A19-22FE0CF0A26F}"/>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066912F3-F55C-D10A-639F-E8EFC857C6B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70A1A329-A155-029A-14AC-54C4F6EF88A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6B01C26B-9033-4A83-B0DD-E2A59619EDCD}"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69195327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FD3F3C9-8526-4788-E31B-45379D246F42}"/>
              </a:ext>
            </a:extLst>
          </p:cNvPr>
          <p:cNvSpPr>
            <a:spLocks noGrp="1"/>
          </p:cNvSpPr>
          <p:nvPr>
            <p:ph type="dt" sz="half" idx="10"/>
          </p:nvPr>
        </p:nvSpPr>
        <p:spPr/>
        <p:txBody>
          <a:bodyPr/>
          <a:lstStyle>
            <a:lvl1pPr>
              <a:defRPr/>
            </a:lvl1pPr>
          </a:lstStyle>
          <a:p>
            <a:pPr>
              <a:defRPr/>
            </a:pPr>
            <a:fld id="{81043513-094B-4022-9580-EA7BF4F037E3}" type="datetimeFigureOut">
              <a:rPr lang="de-AT"/>
              <a:pPr>
                <a:defRPr/>
              </a:pPr>
              <a:t>08.05.2025</a:t>
            </a:fld>
            <a:endParaRPr lang="de-AT"/>
          </a:p>
        </p:txBody>
      </p:sp>
      <p:sp>
        <p:nvSpPr>
          <p:cNvPr id="5" name="Fußzeilenplatzhalter 4">
            <a:extLst>
              <a:ext uri="{FF2B5EF4-FFF2-40B4-BE49-F238E27FC236}">
                <a16:creationId xmlns:a16="http://schemas.microsoft.com/office/drawing/2014/main" id="{63F8244F-793E-14DB-0F97-A74C4234AEA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C80D31C-5ED7-3994-ED1F-37222F5990A3}"/>
              </a:ext>
            </a:extLst>
          </p:cNvPr>
          <p:cNvSpPr>
            <a:spLocks noGrp="1"/>
          </p:cNvSpPr>
          <p:nvPr>
            <p:ph type="sldNum" sz="quarter" idx="12"/>
          </p:nvPr>
        </p:nvSpPr>
        <p:spPr/>
        <p:txBody>
          <a:bodyPr/>
          <a:lstStyle>
            <a:lvl1pPr>
              <a:defRPr/>
            </a:lvl1pPr>
          </a:lstStyle>
          <a:p>
            <a:pPr>
              <a:defRPr/>
            </a:pPr>
            <a:fld id="{E3B0EB70-3683-4755-AEF2-0CE868DE72B8}" type="slidenum">
              <a:rPr lang="de-AT" altLang="de-DE"/>
              <a:pPr>
                <a:defRPr/>
              </a:pPr>
              <a:t>‹Nr.›</a:t>
            </a:fld>
            <a:endParaRPr lang="de-AT" altLang="de-DE"/>
          </a:p>
        </p:txBody>
      </p:sp>
    </p:spTree>
    <p:extLst>
      <p:ext uri="{BB962C8B-B14F-4D97-AF65-F5344CB8AC3E}">
        <p14:creationId xmlns:p14="http://schemas.microsoft.com/office/powerpoint/2010/main" val="4043278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DD5B95C-ECCE-977D-FB09-EE3B843AEB28}"/>
              </a:ext>
            </a:extLst>
          </p:cNvPr>
          <p:cNvSpPr>
            <a:spLocks noGrp="1"/>
          </p:cNvSpPr>
          <p:nvPr>
            <p:ph type="dt" sz="half" idx="10"/>
          </p:nvPr>
        </p:nvSpPr>
        <p:spPr/>
        <p:txBody>
          <a:bodyPr/>
          <a:lstStyle>
            <a:lvl1pPr>
              <a:defRPr/>
            </a:lvl1pPr>
          </a:lstStyle>
          <a:p>
            <a:pPr>
              <a:defRPr/>
            </a:pPr>
            <a:fld id="{17FFB42E-F294-4A64-8A38-645AC30A1BBA}" type="datetimeFigureOut">
              <a:rPr lang="de-AT"/>
              <a:pPr>
                <a:defRPr/>
              </a:pPr>
              <a:t>08.05.2025</a:t>
            </a:fld>
            <a:endParaRPr lang="de-AT"/>
          </a:p>
        </p:txBody>
      </p:sp>
      <p:sp>
        <p:nvSpPr>
          <p:cNvPr id="5" name="Fußzeilenplatzhalter 4">
            <a:extLst>
              <a:ext uri="{FF2B5EF4-FFF2-40B4-BE49-F238E27FC236}">
                <a16:creationId xmlns:a16="http://schemas.microsoft.com/office/drawing/2014/main" id="{62F5F368-C6C5-1C9D-56A1-62815CFA042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64329D5-3C83-365C-D5AF-FC6D03AF963B}"/>
              </a:ext>
            </a:extLst>
          </p:cNvPr>
          <p:cNvSpPr>
            <a:spLocks noGrp="1"/>
          </p:cNvSpPr>
          <p:nvPr>
            <p:ph type="sldNum" sz="quarter" idx="12"/>
          </p:nvPr>
        </p:nvSpPr>
        <p:spPr/>
        <p:txBody>
          <a:bodyPr/>
          <a:lstStyle>
            <a:lvl1pPr>
              <a:defRPr/>
            </a:lvl1pPr>
          </a:lstStyle>
          <a:p>
            <a:pPr>
              <a:defRPr/>
            </a:pPr>
            <a:fld id="{CFA9F979-95FA-4DA4-9788-2F6ADEC511CA}" type="slidenum">
              <a:rPr lang="de-AT" altLang="de-DE"/>
              <a:pPr>
                <a:defRPr/>
              </a:pPr>
              <a:t>‹Nr.›</a:t>
            </a:fld>
            <a:endParaRPr lang="de-AT" altLang="de-DE"/>
          </a:p>
        </p:txBody>
      </p:sp>
    </p:spTree>
    <p:extLst>
      <p:ext uri="{BB962C8B-B14F-4D97-AF65-F5344CB8AC3E}">
        <p14:creationId xmlns:p14="http://schemas.microsoft.com/office/powerpoint/2010/main" val="664235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158F8F9B-A811-3220-222E-9B4F24FD15CC}"/>
              </a:ext>
            </a:extLst>
          </p:cNvPr>
          <p:cNvSpPr>
            <a:spLocks noGrp="1"/>
          </p:cNvSpPr>
          <p:nvPr>
            <p:ph type="dt" sz="half" idx="10"/>
          </p:nvPr>
        </p:nvSpPr>
        <p:spPr/>
        <p:txBody>
          <a:bodyPr/>
          <a:lstStyle>
            <a:lvl1pPr>
              <a:defRPr/>
            </a:lvl1pPr>
          </a:lstStyle>
          <a:p>
            <a:pPr>
              <a:defRPr/>
            </a:pPr>
            <a:fld id="{975A4C29-38A2-4626-AAAA-82F61FC2B47C}" type="datetimeFigureOut">
              <a:rPr lang="de-AT"/>
              <a:pPr>
                <a:defRPr/>
              </a:pPr>
              <a:t>08.05.2025</a:t>
            </a:fld>
            <a:endParaRPr lang="de-AT"/>
          </a:p>
        </p:txBody>
      </p:sp>
      <p:sp>
        <p:nvSpPr>
          <p:cNvPr id="5" name="Fußzeilenplatzhalter 4">
            <a:extLst>
              <a:ext uri="{FF2B5EF4-FFF2-40B4-BE49-F238E27FC236}">
                <a16:creationId xmlns:a16="http://schemas.microsoft.com/office/drawing/2014/main" id="{5CC8857E-A492-2C7C-62D9-DCFDAB572BE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A810ACC-7755-314A-20AE-4D3709AB2306}"/>
              </a:ext>
            </a:extLst>
          </p:cNvPr>
          <p:cNvSpPr>
            <a:spLocks noGrp="1"/>
          </p:cNvSpPr>
          <p:nvPr>
            <p:ph type="sldNum" sz="quarter" idx="12"/>
          </p:nvPr>
        </p:nvSpPr>
        <p:spPr/>
        <p:txBody>
          <a:bodyPr/>
          <a:lstStyle>
            <a:lvl1pPr>
              <a:defRPr/>
            </a:lvl1pPr>
          </a:lstStyle>
          <a:p>
            <a:pPr>
              <a:defRPr/>
            </a:pPr>
            <a:fld id="{83DCA5AC-CDD1-432D-9268-F7127A469B60}" type="slidenum">
              <a:rPr lang="de-AT" altLang="de-DE"/>
              <a:pPr>
                <a:defRPr/>
              </a:pPr>
              <a:t>‹Nr.›</a:t>
            </a:fld>
            <a:endParaRPr lang="de-AT" altLang="de-DE"/>
          </a:p>
        </p:txBody>
      </p:sp>
    </p:spTree>
    <p:extLst>
      <p:ext uri="{BB962C8B-B14F-4D97-AF65-F5344CB8AC3E}">
        <p14:creationId xmlns:p14="http://schemas.microsoft.com/office/powerpoint/2010/main" val="1577550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2F66DC4D-B326-6DC8-EA80-63B0ECD8CA0E}"/>
              </a:ext>
            </a:extLst>
          </p:cNvPr>
          <p:cNvSpPr>
            <a:spLocks noGrp="1"/>
          </p:cNvSpPr>
          <p:nvPr>
            <p:ph type="dt" sz="half" idx="10"/>
          </p:nvPr>
        </p:nvSpPr>
        <p:spPr/>
        <p:txBody>
          <a:bodyPr/>
          <a:lstStyle>
            <a:lvl1pPr>
              <a:defRPr/>
            </a:lvl1pPr>
          </a:lstStyle>
          <a:p>
            <a:pPr>
              <a:defRPr/>
            </a:pPr>
            <a:fld id="{C5D70153-4AAA-40A5-A01A-3D328B6FFFB9}" type="datetimeFigureOut">
              <a:rPr lang="de-AT"/>
              <a:pPr>
                <a:defRPr/>
              </a:pPr>
              <a:t>08.05.2025</a:t>
            </a:fld>
            <a:endParaRPr lang="de-AT"/>
          </a:p>
        </p:txBody>
      </p:sp>
      <p:sp>
        <p:nvSpPr>
          <p:cNvPr id="5" name="Fußzeilenplatzhalter 4">
            <a:extLst>
              <a:ext uri="{FF2B5EF4-FFF2-40B4-BE49-F238E27FC236}">
                <a16:creationId xmlns:a16="http://schemas.microsoft.com/office/drawing/2014/main" id="{5E81E274-BF1C-BFE4-8040-4A6A5575CF6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E568555-626D-33E7-0F17-2C752EE246BB}"/>
              </a:ext>
            </a:extLst>
          </p:cNvPr>
          <p:cNvSpPr>
            <a:spLocks noGrp="1"/>
          </p:cNvSpPr>
          <p:nvPr>
            <p:ph type="sldNum" sz="quarter" idx="12"/>
          </p:nvPr>
        </p:nvSpPr>
        <p:spPr/>
        <p:txBody>
          <a:bodyPr/>
          <a:lstStyle>
            <a:lvl1pPr>
              <a:defRPr/>
            </a:lvl1pPr>
          </a:lstStyle>
          <a:p>
            <a:pPr>
              <a:defRPr/>
            </a:pPr>
            <a:fld id="{21A41FD0-E127-4388-9747-9813C2C81598}" type="slidenum">
              <a:rPr lang="de-AT" altLang="de-DE"/>
              <a:pPr>
                <a:defRPr/>
              </a:pPr>
              <a:t>‹Nr.›</a:t>
            </a:fld>
            <a:endParaRPr lang="de-AT" altLang="de-DE"/>
          </a:p>
        </p:txBody>
      </p:sp>
    </p:spTree>
    <p:extLst>
      <p:ext uri="{BB962C8B-B14F-4D97-AF65-F5344CB8AC3E}">
        <p14:creationId xmlns:p14="http://schemas.microsoft.com/office/powerpoint/2010/main" val="2734425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606B1707-CF33-73F7-38A9-6E076F97EA1D}"/>
              </a:ext>
            </a:extLst>
          </p:cNvPr>
          <p:cNvSpPr>
            <a:spLocks noGrp="1"/>
          </p:cNvSpPr>
          <p:nvPr>
            <p:ph type="dt" sz="half" idx="10"/>
          </p:nvPr>
        </p:nvSpPr>
        <p:spPr/>
        <p:txBody>
          <a:bodyPr/>
          <a:lstStyle>
            <a:lvl1pPr>
              <a:defRPr/>
            </a:lvl1pPr>
          </a:lstStyle>
          <a:p>
            <a:pPr>
              <a:defRPr/>
            </a:pPr>
            <a:fld id="{FFF804BA-243F-4557-BA09-2AC9DCFC4AB8}" type="datetimeFigureOut">
              <a:rPr lang="de-AT"/>
              <a:pPr>
                <a:defRPr/>
              </a:pPr>
              <a:t>08.05.2025</a:t>
            </a:fld>
            <a:endParaRPr lang="de-AT"/>
          </a:p>
        </p:txBody>
      </p:sp>
      <p:sp>
        <p:nvSpPr>
          <p:cNvPr id="6" name="Fußzeilenplatzhalter 4">
            <a:extLst>
              <a:ext uri="{FF2B5EF4-FFF2-40B4-BE49-F238E27FC236}">
                <a16:creationId xmlns:a16="http://schemas.microsoft.com/office/drawing/2014/main" id="{02266093-569A-5A66-A83E-1114F99F886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2370646F-6C88-97DD-DD81-DA8C1645E191}"/>
              </a:ext>
            </a:extLst>
          </p:cNvPr>
          <p:cNvSpPr>
            <a:spLocks noGrp="1"/>
          </p:cNvSpPr>
          <p:nvPr>
            <p:ph type="sldNum" sz="quarter" idx="12"/>
          </p:nvPr>
        </p:nvSpPr>
        <p:spPr/>
        <p:txBody>
          <a:bodyPr/>
          <a:lstStyle>
            <a:lvl1pPr>
              <a:defRPr/>
            </a:lvl1pPr>
          </a:lstStyle>
          <a:p>
            <a:pPr>
              <a:defRPr/>
            </a:pPr>
            <a:fld id="{9749C917-68A3-4102-97B1-F8F3F4D3A636}" type="slidenum">
              <a:rPr lang="de-AT" altLang="de-DE"/>
              <a:pPr>
                <a:defRPr/>
              </a:pPr>
              <a:t>‹Nr.›</a:t>
            </a:fld>
            <a:endParaRPr lang="de-AT" altLang="de-DE"/>
          </a:p>
        </p:txBody>
      </p:sp>
    </p:spTree>
    <p:extLst>
      <p:ext uri="{BB962C8B-B14F-4D97-AF65-F5344CB8AC3E}">
        <p14:creationId xmlns:p14="http://schemas.microsoft.com/office/powerpoint/2010/main" val="2107529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C1D7CAF9-C2F5-BCED-5AEB-87E324FEF22F}"/>
              </a:ext>
            </a:extLst>
          </p:cNvPr>
          <p:cNvSpPr>
            <a:spLocks noGrp="1"/>
          </p:cNvSpPr>
          <p:nvPr>
            <p:ph type="dt" sz="half" idx="10"/>
          </p:nvPr>
        </p:nvSpPr>
        <p:spPr/>
        <p:txBody>
          <a:bodyPr/>
          <a:lstStyle>
            <a:lvl1pPr>
              <a:defRPr/>
            </a:lvl1pPr>
          </a:lstStyle>
          <a:p>
            <a:pPr>
              <a:defRPr/>
            </a:pPr>
            <a:fld id="{1F5AB494-9CA5-470E-9378-18D05AE1F738}" type="datetimeFigureOut">
              <a:rPr lang="de-AT"/>
              <a:pPr>
                <a:defRPr/>
              </a:pPr>
              <a:t>08.05.2025</a:t>
            </a:fld>
            <a:endParaRPr lang="de-AT"/>
          </a:p>
        </p:txBody>
      </p:sp>
      <p:sp>
        <p:nvSpPr>
          <p:cNvPr id="8" name="Fußzeilenplatzhalter 4">
            <a:extLst>
              <a:ext uri="{FF2B5EF4-FFF2-40B4-BE49-F238E27FC236}">
                <a16:creationId xmlns:a16="http://schemas.microsoft.com/office/drawing/2014/main" id="{E3A4A5B9-AC5E-12B3-C33A-09CE9E4B0AD8}"/>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F11E1879-CB74-CDB1-457F-5863E81813C0}"/>
              </a:ext>
            </a:extLst>
          </p:cNvPr>
          <p:cNvSpPr>
            <a:spLocks noGrp="1"/>
          </p:cNvSpPr>
          <p:nvPr>
            <p:ph type="sldNum" sz="quarter" idx="12"/>
          </p:nvPr>
        </p:nvSpPr>
        <p:spPr/>
        <p:txBody>
          <a:bodyPr/>
          <a:lstStyle>
            <a:lvl1pPr>
              <a:defRPr/>
            </a:lvl1pPr>
          </a:lstStyle>
          <a:p>
            <a:pPr>
              <a:defRPr/>
            </a:pPr>
            <a:fld id="{7147196B-3578-40DD-9F8C-5A5CE6562E8D}" type="slidenum">
              <a:rPr lang="de-AT" altLang="de-DE"/>
              <a:pPr>
                <a:defRPr/>
              </a:pPr>
              <a:t>‹Nr.›</a:t>
            </a:fld>
            <a:endParaRPr lang="de-AT" altLang="de-DE"/>
          </a:p>
        </p:txBody>
      </p:sp>
    </p:spTree>
    <p:extLst>
      <p:ext uri="{BB962C8B-B14F-4D97-AF65-F5344CB8AC3E}">
        <p14:creationId xmlns:p14="http://schemas.microsoft.com/office/powerpoint/2010/main" val="4168970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FD0D0EE5-BDAF-3501-948B-CFA50351703B}"/>
              </a:ext>
            </a:extLst>
          </p:cNvPr>
          <p:cNvSpPr>
            <a:spLocks noGrp="1"/>
          </p:cNvSpPr>
          <p:nvPr>
            <p:ph type="dt" sz="half" idx="10"/>
          </p:nvPr>
        </p:nvSpPr>
        <p:spPr/>
        <p:txBody>
          <a:bodyPr/>
          <a:lstStyle>
            <a:lvl1pPr>
              <a:defRPr/>
            </a:lvl1pPr>
          </a:lstStyle>
          <a:p>
            <a:pPr>
              <a:defRPr/>
            </a:pPr>
            <a:fld id="{CB762763-FA12-40EB-9C46-627385ACA257}" type="datetimeFigureOut">
              <a:rPr lang="de-AT"/>
              <a:pPr>
                <a:defRPr/>
              </a:pPr>
              <a:t>08.05.2025</a:t>
            </a:fld>
            <a:endParaRPr lang="de-AT"/>
          </a:p>
        </p:txBody>
      </p:sp>
      <p:sp>
        <p:nvSpPr>
          <p:cNvPr id="4" name="Fußzeilenplatzhalter 4">
            <a:extLst>
              <a:ext uri="{FF2B5EF4-FFF2-40B4-BE49-F238E27FC236}">
                <a16:creationId xmlns:a16="http://schemas.microsoft.com/office/drawing/2014/main" id="{5402BCD9-EC6A-FA72-AFFA-EC363D4C8DCE}"/>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55D32687-E1F1-476A-8F7F-69B72FFAB9BD}"/>
              </a:ext>
            </a:extLst>
          </p:cNvPr>
          <p:cNvSpPr>
            <a:spLocks noGrp="1"/>
          </p:cNvSpPr>
          <p:nvPr>
            <p:ph type="sldNum" sz="quarter" idx="12"/>
          </p:nvPr>
        </p:nvSpPr>
        <p:spPr/>
        <p:txBody>
          <a:bodyPr/>
          <a:lstStyle>
            <a:lvl1pPr>
              <a:defRPr/>
            </a:lvl1pPr>
          </a:lstStyle>
          <a:p>
            <a:pPr>
              <a:defRPr/>
            </a:pPr>
            <a:fld id="{009E758D-B0DC-4525-AE66-68DB0EF22FD0}" type="slidenum">
              <a:rPr lang="de-AT" altLang="de-DE"/>
              <a:pPr>
                <a:defRPr/>
              </a:pPr>
              <a:t>‹Nr.›</a:t>
            </a:fld>
            <a:endParaRPr lang="de-AT" altLang="de-DE"/>
          </a:p>
        </p:txBody>
      </p:sp>
    </p:spTree>
    <p:extLst>
      <p:ext uri="{BB962C8B-B14F-4D97-AF65-F5344CB8AC3E}">
        <p14:creationId xmlns:p14="http://schemas.microsoft.com/office/powerpoint/2010/main" val="678586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C1B222C2-0901-4D77-78E9-89F899BE560B}"/>
              </a:ext>
            </a:extLst>
          </p:cNvPr>
          <p:cNvSpPr>
            <a:spLocks noGrp="1"/>
          </p:cNvSpPr>
          <p:nvPr>
            <p:ph type="dt" sz="half" idx="10"/>
          </p:nvPr>
        </p:nvSpPr>
        <p:spPr/>
        <p:txBody>
          <a:bodyPr/>
          <a:lstStyle>
            <a:lvl1pPr>
              <a:defRPr/>
            </a:lvl1pPr>
          </a:lstStyle>
          <a:p>
            <a:pPr>
              <a:defRPr/>
            </a:pPr>
            <a:fld id="{501B51B7-1666-41AF-8F49-BC6912CA514D}" type="datetimeFigureOut">
              <a:rPr lang="de-AT"/>
              <a:pPr>
                <a:defRPr/>
              </a:pPr>
              <a:t>08.05.2025</a:t>
            </a:fld>
            <a:endParaRPr lang="de-AT"/>
          </a:p>
        </p:txBody>
      </p:sp>
      <p:sp>
        <p:nvSpPr>
          <p:cNvPr id="3" name="Fußzeilenplatzhalter 4">
            <a:extLst>
              <a:ext uri="{FF2B5EF4-FFF2-40B4-BE49-F238E27FC236}">
                <a16:creationId xmlns:a16="http://schemas.microsoft.com/office/drawing/2014/main" id="{9397044A-BBC8-9C1F-4F28-8CD2B963BAD0}"/>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A57390A0-09A1-9CFA-F973-12E165049F6A}"/>
              </a:ext>
            </a:extLst>
          </p:cNvPr>
          <p:cNvSpPr>
            <a:spLocks noGrp="1"/>
          </p:cNvSpPr>
          <p:nvPr>
            <p:ph type="sldNum" sz="quarter" idx="12"/>
          </p:nvPr>
        </p:nvSpPr>
        <p:spPr/>
        <p:txBody>
          <a:bodyPr/>
          <a:lstStyle>
            <a:lvl1pPr>
              <a:defRPr/>
            </a:lvl1pPr>
          </a:lstStyle>
          <a:p>
            <a:pPr>
              <a:defRPr/>
            </a:pPr>
            <a:fld id="{DD666127-E797-4A0C-A9BA-9F437E0D0AFC}" type="slidenum">
              <a:rPr lang="de-AT" altLang="de-DE"/>
              <a:pPr>
                <a:defRPr/>
              </a:pPr>
              <a:t>‹Nr.›</a:t>
            </a:fld>
            <a:endParaRPr lang="de-AT" altLang="de-DE"/>
          </a:p>
        </p:txBody>
      </p:sp>
    </p:spTree>
    <p:extLst>
      <p:ext uri="{BB962C8B-B14F-4D97-AF65-F5344CB8AC3E}">
        <p14:creationId xmlns:p14="http://schemas.microsoft.com/office/powerpoint/2010/main" val="1052885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E9AF5514-5FD3-8B74-8A45-2A2B68B95118}"/>
              </a:ext>
            </a:extLst>
          </p:cNvPr>
          <p:cNvSpPr>
            <a:spLocks noGrp="1"/>
          </p:cNvSpPr>
          <p:nvPr>
            <p:ph type="dt" sz="half" idx="10"/>
          </p:nvPr>
        </p:nvSpPr>
        <p:spPr/>
        <p:txBody>
          <a:bodyPr/>
          <a:lstStyle>
            <a:lvl1pPr>
              <a:defRPr/>
            </a:lvl1pPr>
          </a:lstStyle>
          <a:p>
            <a:pPr>
              <a:defRPr/>
            </a:pPr>
            <a:fld id="{B6320A7A-D6D9-4019-B81E-622039181F5D}" type="datetimeFigureOut">
              <a:rPr lang="de-AT"/>
              <a:pPr>
                <a:defRPr/>
              </a:pPr>
              <a:t>08.05.2025</a:t>
            </a:fld>
            <a:endParaRPr lang="de-AT"/>
          </a:p>
        </p:txBody>
      </p:sp>
      <p:sp>
        <p:nvSpPr>
          <p:cNvPr id="6" name="Fußzeilenplatzhalter 4">
            <a:extLst>
              <a:ext uri="{FF2B5EF4-FFF2-40B4-BE49-F238E27FC236}">
                <a16:creationId xmlns:a16="http://schemas.microsoft.com/office/drawing/2014/main" id="{12C3299C-A0D6-ABE5-E557-99F19143A6D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8778E4C-B1D0-7811-CE51-1491AFA0FBE0}"/>
              </a:ext>
            </a:extLst>
          </p:cNvPr>
          <p:cNvSpPr>
            <a:spLocks noGrp="1"/>
          </p:cNvSpPr>
          <p:nvPr>
            <p:ph type="sldNum" sz="quarter" idx="12"/>
          </p:nvPr>
        </p:nvSpPr>
        <p:spPr/>
        <p:txBody>
          <a:bodyPr/>
          <a:lstStyle>
            <a:lvl1pPr>
              <a:defRPr/>
            </a:lvl1pPr>
          </a:lstStyle>
          <a:p>
            <a:pPr>
              <a:defRPr/>
            </a:pPr>
            <a:fld id="{4CC5B1B6-ED34-439D-AD63-4CFD9C9D24E5}" type="slidenum">
              <a:rPr lang="de-AT" altLang="de-DE"/>
              <a:pPr>
                <a:defRPr/>
              </a:pPr>
              <a:t>‹Nr.›</a:t>
            </a:fld>
            <a:endParaRPr lang="de-AT" altLang="de-DE"/>
          </a:p>
        </p:txBody>
      </p:sp>
    </p:spTree>
    <p:extLst>
      <p:ext uri="{BB962C8B-B14F-4D97-AF65-F5344CB8AC3E}">
        <p14:creationId xmlns:p14="http://schemas.microsoft.com/office/powerpoint/2010/main" val="3302139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8652EEF-2A34-A659-48E1-BF0FAFE10311}"/>
              </a:ext>
            </a:extLst>
          </p:cNvPr>
          <p:cNvSpPr>
            <a:spLocks noGrp="1"/>
          </p:cNvSpPr>
          <p:nvPr>
            <p:ph type="dt" sz="half" idx="10"/>
          </p:nvPr>
        </p:nvSpPr>
        <p:spPr/>
        <p:txBody>
          <a:bodyPr/>
          <a:lstStyle>
            <a:lvl1pPr>
              <a:defRPr/>
            </a:lvl1pPr>
          </a:lstStyle>
          <a:p>
            <a:pPr>
              <a:defRPr/>
            </a:pPr>
            <a:fld id="{74567224-743E-4F7D-8265-E231B14EB108}" type="datetimeFigureOut">
              <a:rPr lang="de-AT"/>
              <a:pPr>
                <a:defRPr/>
              </a:pPr>
              <a:t>08.05.2025</a:t>
            </a:fld>
            <a:endParaRPr lang="de-AT"/>
          </a:p>
        </p:txBody>
      </p:sp>
      <p:sp>
        <p:nvSpPr>
          <p:cNvPr id="6" name="Fußzeilenplatzhalter 4">
            <a:extLst>
              <a:ext uri="{FF2B5EF4-FFF2-40B4-BE49-F238E27FC236}">
                <a16:creationId xmlns:a16="http://schemas.microsoft.com/office/drawing/2014/main" id="{7CF826F8-B682-E417-CA00-0387DF7F8CE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026921-71F9-1473-AD68-4D13B8F7E57C}"/>
              </a:ext>
            </a:extLst>
          </p:cNvPr>
          <p:cNvSpPr>
            <a:spLocks noGrp="1"/>
          </p:cNvSpPr>
          <p:nvPr>
            <p:ph type="sldNum" sz="quarter" idx="12"/>
          </p:nvPr>
        </p:nvSpPr>
        <p:spPr/>
        <p:txBody>
          <a:bodyPr/>
          <a:lstStyle>
            <a:lvl1pPr>
              <a:defRPr/>
            </a:lvl1pPr>
          </a:lstStyle>
          <a:p>
            <a:pPr>
              <a:defRPr/>
            </a:pPr>
            <a:fld id="{AA7F68C6-EFCB-4BE0-BA04-B7557C84F2C3}" type="slidenum">
              <a:rPr lang="de-AT" altLang="de-DE"/>
              <a:pPr>
                <a:defRPr/>
              </a:pPr>
              <a:t>‹Nr.›</a:t>
            </a:fld>
            <a:endParaRPr lang="de-AT" altLang="de-DE"/>
          </a:p>
        </p:txBody>
      </p:sp>
    </p:spTree>
    <p:extLst>
      <p:ext uri="{BB962C8B-B14F-4D97-AF65-F5344CB8AC3E}">
        <p14:creationId xmlns:p14="http://schemas.microsoft.com/office/powerpoint/2010/main" val="158975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D873491F-EF52-721D-AE43-D538744E0C4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EE22419C-25F3-A975-BA16-BFC09DB53F13}"/>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9E652599-CF53-DAE1-937B-8F357D612C1E}"/>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5981D4BA-A58A-8202-F6A4-11DDE15C7E7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BDB0439C-E28F-4802-8454-00A93EEC5F11}" type="datetimeFigureOut">
              <a:rPr lang="de-AT"/>
              <a:pPr>
                <a:defRPr/>
              </a:pPr>
              <a:t>08.05.2025</a:t>
            </a:fld>
            <a:endParaRPr lang="de-AT"/>
          </a:p>
        </p:txBody>
      </p:sp>
      <p:sp>
        <p:nvSpPr>
          <p:cNvPr id="5" name="Fußzeilenplatzhalter 4">
            <a:extLst>
              <a:ext uri="{FF2B5EF4-FFF2-40B4-BE49-F238E27FC236}">
                <a16:creationId xmlns:a16="http://schemas.microsoft.com/office/drawing/2014/main" id="{38CC8D52-A476-8899-E158-F5809315239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008CE4BB-F23A-CFD7-F126-6DFDDDAD432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736B1651-5FFE-4A7B-AF34-DFBBA50AB874}" type="slidenum">
              <a:rPr lang="de-AT" altLang="de-DE"/>
              <a:pPr>
                <a:defRPr/>
              </a:pPr>
              <a:t>‹Nr.›</a:t>
            </a:fld>
            <a:endParaRPr lang="de-AT" altLang="de-DE"/>
          </a:p>
        </p:txBody>
      </p:sp>
      <p:pic>
        <p:nvPicPr>
          <p:cNvPr id="1032" name="Picture 19">
            <a:extLst>
              <a:ext uri="{FF2B5EF4-FFF2-40B4-BE49-F238E27FC236}">
                <a16:creationId xmlns:a16="http://schemas.microsoft.com/office/drawing/2014/main" id="{5C1BCDC8-34F4-199F-1ED5-D8FA7D869A42}"/>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CAE8D278-4051-BCBB-60C5-7FC2BF9DD98A}"/>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8425090F-247E-AEC3-2336-85F1766081C9}"/>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11CD5563-8D49-56AC-F6C9-175647D854A8}"/>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6BC54FD0-946D-8ECA-BB0F-F42BC02F893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EBE192FF-707C-AAF6-B437-C0CC5F736953}"/>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07"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4EC21DCB-BC7A-7A3E-DE9D-FBEAA9F6FCE0}"/>
              </a:ext>
            </a:extLst>
          </p:cNvPr>
          <p:cNvSpPr>
            <a:spLocks noGrp="1"/>
          </p:cNvSpPr>
          <p:nvPr/>
        </p:nvSpPr>
        <p:spPr bwMode="auto">
          <a:xfrm>
            <a:off x="457200" y="3090863"/>
            <a:ext cx="8229600" cy="676275"/>
          </a:xfrm>
          <a:prstGeom prst="rect">
            <a:avLst/>
          </a:prstGeom>
          <a:noFill/>
          <a:ln>
            <a:noFill/>
          </a:ln>
        </p:spPr>
        <p:txBody>
          <a:bodyPr anchor="ctr">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pPr>
              <a:defRPr/>
            </a:pPr>
            <a:r>
              <a:rPr lang="de-AT" altLang="de-DE" dirty="0">
                <a:latin typeface="+mn-lt"/>
              </a:rPr>
              <a:t>Das </a:t>
            </a:r>
            <a:r>
              <a:rPr lang="de-AT" altLang="de-DE">
                <a:latin typeface="+mn-lt"/>
              </a:rPr>
              <a:t>Wiener Becken</a:t>
            </a:r>
            <a:endParaRPr lang="de-AT" altLang="de-DE" dirty="0">
              <a:latin typeface="+mn-lt"/>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92331F57-1406-668F-646A-BB09469CD825}"/>
              </a:ext>
            </a:extLst>
          </p:cNvPr>
          <p:cNvSpPr>
            <a:spLocks noGrp="1"/>
          </p:cNvSpPr>
          <p:nvPr>
            <p:ph type="title"/>
          </p:nvPr>
        </p:nvSpPr>
        <p:spPr>
          <a:xfrm>
            <a:off x="457200" y="1168400"/>
            <a:ext cx="8229600" cy="676275"/>
          </a:xfrm>
        </p:spPr>
        <p:txBody>
          <a:bodyPr/>
          <a:lstStyle/>
          <a:p>
            <a:pPr>
              <a:defRPr/>
            </a:pPr>
            <a:r>
              <a:rPr lang="de-AT" altLang="de-DE" dirty="0">
                <a:latin typeface="+mj-lt"/>
              </a:rPr>
              <a:t>Das Wiener Becken</a:t>
            </a:r>
          </a:p>
        </p:txBody>
      </p:sp>
      <p:sp>
        <p:nvSpPr>
          <p:cNvPr id="5" name="Textfeld 4">
            <a:extLst>
              <a:ext uri="{FF2B5EF4-FFF2-40B4-BE49-F238E27FC236}">
                <a16:creationId xmlns:a16="http://schemas.microsoft.com/office/drawing/2014/main" id="{16A0B7F0-B498-A4FB-CE7B-76818E13551F}"/>
              </a:ext>
            </a:extLst>
          </p:cNvPr>
          <p:cNvSpPr txBox="1">
            <a:spLocks noChangeArrowheads="1"/>
          </p:cNvSpPr>
          <p:nvPr/>
        </p:nvSpPr>
        <p:spPr bwMode="auto">
          <a:xfrm>
            <a:off x="5780882" y="2336800"/>
            <a:ext cx="3240087"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dirty="0">
                <a:solidFill>
                  <a:schemeClr val="tx1"/>
                </a:solidFill>
                <a:latin typeface="Calibri" panose="020F0502020204030204" pitchFamily="34" charset="0"/>
              </a:rPr>
              <a:t>südliches Wiener Becken</a:t>
            </a:r>
          </a:p>
          <a:p>
            <a:pPr eaLnBrk="1" hangingPunct="1">
              <a:spcBef>
                <a:spcPct val="0"/>
              </a:spcBef>
              <a:buFontTx/>
              <a:buNone/>
            </a:pPr>
            <a:r>
              <a:rPr lang="de-AT" altLang="de-DE" sz="1800" b="0" dirty="0">
                <a:solidFill>
                  <a:schemeClr val="tx1"/>
                </a:solidFill>
                <a:latin typeface="Calibri" panose="020F0502020204030204" pitchFamily="34" charset="0"/>
              </a:rPr>
              <a:t>Ballungsraum (viele Betriebe),</a:t>
            </a:r>
          </a:p>
          <a:p>
            <a:pPr eaLnBrk="1" hangingPunct="1">
              <a:spcBef>
                <a:spcPct val="0"/>
              </a:spcBef>
              <a:buFontTx/>
              <a:buNone/>
            </a:pPr>
            <a:r>
              <a:rPr lang="de-AT" altLang="de-DE" sz="1800" b="0" dirty="0">
                <a:solidFill>
                  <a:schemeClr val="tx1"/>
                </a:solidFill>
                <a:latin typeface="Calibri" panose="020F0502020204030204" pitchFamily="34" charset="0"/>
              </a:rPr>
              <a:t>fruchtbare Feuchte Ebene im N</a:t>
            </a:r>
            <a:br>
              <a:rPr lang="de-AT" altLang="de-DE" sz="1800" b="0" dirty="0">
                <a:solidFill>
                  <a:schemeClr val="tx1"/>
                </a:solidFill>
                <a:latin typeface="Calibri" panose="020F0502020204030204" pitchFamily="34" charset="0"/>
              </a:rPr>
            </a:br>
            <a:r>
              <a:rPr lang="de-AT" altLang="de-DE" sz="1800" b="0" dirty="0">
                <a:solidFill>
                  <a:schemeClr val="tx1"/>
                </a:solidFill>
                <a:latin typeface="Calibri" panose="020F0502020204030204" pitchFamily="34" charset="0"/>
              </a:rPr>
              <a:t>bewaldete Trockene Ebene im S</a:t>
            </a:r>
          </a:p>
          <a:p>
            <a:pPr eaLnBrk="1" hangingPunct="1">
              <a:spcBef>
                <a:spcPct val="0"/>
              </a:spcBef>
              <a:buFontTx/>
              <a:buNone/>
            </a:pPr>
            <a:endParaRPr lang="de-AT" altLang="de-DE" sz="1600" b="0" dirty="0">
              <a:solidFill>
                <a:schemeClr val="tx1"/>
              </a:solidFill>
              <a:latin typeface="Calibri" panose="020F0502020204030204" pitchFamily="34" charset="0"/>
            </a:endParaRPr>
          </a:p>
        </p:txBody>
      </p:sp>
      <p:sp>
        <p:nvSpPr>
          <p:cNvPr id="7" name="Textfeld 6">
            <a:extLst>
              <a:ext uri="{FF2B5EF4-FFF2-40B4-BE49-F238E27FC236}">
                <a16:creationId xmlns:a16="http://schemas.microsoft.com/office/drawing/2014/main" id="{6ADC54E6-B890-CD05-16C3-E167B40DEAF7}"/>
              </a:ext>
            </a:extLst>
          </p:cNvPr>
          <p:cNvSpPr txBox="1">
            <a:spLocks noChangeArrowheads="1"/>
          </p:cNvSpPr>
          <p:nvPr/>
        </p:nvSpPr>
        <p:spPr bwMode="auto">
          <a:xfrm>
            <a:off x="2195513" y="3433763"/>
            <a:ext cx="2455862" cy="123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a:solidFill>
                  <a:schemeClr val="tx1"/>
                </a:solidFill>
                <a:latin typeface="Calibri" panose="020F0502020204030204" pitchFamily="34" charset="0"/>
              </a:rPr>
              <a:t>Donau-Auen</a:t>
            </a:r>
          </a:p>
          <a:p>
            <a:pPr eaLnBrk="1" hangingPunct="1">
              <a:spcBef>
                <a:spcPct val="0"/>
              </a:spcBef>
              <a:buFontTx/>
              <a:buNone/>
            </a:pPr>
            <a:r>
              <a:rPr lang="de-AT" altLang="de-DE" sz="1800" b="0">
                <a:solidFill>
                  <a:schemeClr val="tx1"/>
                </a:solidFill>
                <a:latin typeface="Calibri" panose="020F0502020204030204" pitchFamily="34" charset="0"/>
              </a:rPr>
              <a:t>Lebensraum für viele Tiere (Biber, Eisvögel …),</a:t>
            </a:r>
          </a:p>
          <a:p>
            <a:pPr eaLnBrk="1" hangingPunct="1">
              <a:spcBef>
                <a:spcPct val="0"/>
              </a:spcBef>
              <a:buFontTx/>
              <a:buNone/>
            </a:pPr>
            <a:r>
              <a:rPr lang="de-AT" altLang="de-DE" sz="1800" b="0">
                <a:solidFill>
                  <a:schemeClr val="tx1"/>
                </a:solidFill>
                <a:latin typeface="Calibri" panose="020F0502020204030204" pitchFamily="34" charset="0"/>
              </a:rPr>
              <a:t>Erholungsgebiet</a:t>
            </a:r>
          </a:p>
        </p:txBody>
      </p:sp>
      <p:sp>
        <p:nvSpPr>
          <p:cNvPr id="8" name="Textfeld 7">
            <a:extLst>
              <a:ext uri="{FF2B5EF4-FFF2-40B4-BE49-F238E27FC236}">
                <a16:creationId xmlns:a16="http://schemas.microsoft.com/office/drawing/2014/main" id="{8C04A817-D353-D6E8-8D0C-03285E49A31C}"/>
              </a:ext>
            </a:extLst>
          </p:cNvPr>
          <p:cNvSpPr txBox="1">
            <a:spLocks noChangeArrowheads="1"/>
          </p:cNvSpPr>
          <p:nvPr/>
        </p:nvSpPr>
        <p:spPr bwMode="auto">
          <a:xfrm>
            <a:off x="539750" y="2336800"/>
            <a:ext cx="2663825"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a:solidFill>
                  <a:schemeClr val="tx1"/>
                </a:solidFill>
                <a:latin typeface="Calibri" panose="020F0502020204030204" pitchFamily="34" charset="0"/>
              </a:rPr>
              <a:t>östliches Weinviertel</a:t>
            </a:r>
          </a:p>
          <a:p>
            <a:pPr eaLnBrk="1" hangingPunct="1">
              <a:spcBef>
                <a:spcPct val="0"/>
              </a:spcBef>
              <a:buFontTx/>
              <a:buNone/>
            </a:pPr>
            <a:r>
              <a:rPr lang="de-AT" altLang="de-DE" sz="1800" b="0">
                <a:solidFill>
                  <a:schemeClr val="tx1"/>
                </a:solidFill>
                <a:latin typeface="Calibri" panose="020F0502020204030204" pitchFamily="34" charset="0"/>
              </a:rPr>
              <a:t>fruchtbarer Lössboden </a:t>
            </a:r>
          </a:p>
          <a:p>
            <a:pPr eaLnBrk="1" hangingPunct="1">
              <a:spcBef>
                <a:spcPct val="0"/>
              </a:spcBef>
              <a:buFontTx/>
              <a:buNone/>
            </a:pPr>
            <a:r>
              <a:rPr lang="de-AT" altLang="de-DE" sz="1800" b="0">
                <a:solidFill>
                  <a:schemeClr val="tx1"/>
                </a:solidFill>
                <a:latin typeface="Calibri" panose="020F0502020204030204" pitchFamily="34" charset="0"/>
              </a:rPr>
              <a:t>(Getreide, Zuckerrüben, Wein)</a:t>
            </a:r>
          </a:p>
          <a:p>
            <a:pPr eaLnBrk="1" hangingPunct="1">
              <a:spcBef>
                <a:spcPct val="0"/>
              </a:spcBef>
              <a:buFontTx/>
              <a:buNone/>
            </a:pPr>
            <a:endParaRPr lang="de-AT" altLang="de-DE" sz="1600" b="0">
              <a:solidFill>
                <a:schemeClr val="tx1"/>
              </a:solidFill>
              <a:latin typeface="Calibri" panose="020F0502020204030204" pitchFamily="34" charset="0"/>
            </a:endParaRPr>
          </a:p>
        </p:txBody>
      </p:sp>
      <p:cxnSp>
        <p:nvCxnSpPr>
          <p:cNvPr id="4" name="Gerade Verbindung mit Pfeil 3">
            <a:extLst>
              <a:ext uri="{FF2B5EF4-FFF2-40B4-BE49-F238E27FC236}">
                <a16:creationId xmlns:a16="http://schemas.microsoft.com/office/drawing/2014/main" id="{02F9BBE7-A431-13B5-A029-C0B9A35F45E8}"/>
              </a:ext>
            </a:extLst>
          </p:cNvPr>
          <p:cNvCxnSpPr/>
          <p:nvPr/>
        </p:nvCxnSpPr>
        <p:spPr>
          <a:xfrm flipH="1">
            <a:off x="2339975" y="1773238"/>
            <a:ext cx="1327150" cy="431800"/>
          </a:xfrm>
          <a:prstGeom prst="straightConnector1">
            <a:avLst/>
          </a:prstGeom>
          <a:ln>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3" name="Gerade Verbindung mit Pfeil 12">
            <a:extLst>
              <a:ext uri="{FF2B5EF4-FFF2-40B4-BE49-F238E27FC236}">
                <a16:creationId xmlns:a16="http://schemas.microsoft.com/office/drawing/2014/main" id="{F64B3795-6745-0391-D239-947AE578B34D}"/>
              </a:ext>
            </a:extLst>
          </p:cNvPr>
          <p:cNvCxnSpPr/>
          <p:nvPr/>
        </p:nvCxnSpPr>
        <p:spPr>
          <a:xfrm flipH="1">
            <a:off x="3563938" y="1773238"/>
            <a:ext cx="503237" cy="1660525"/>
          </a:xfrm>
          <a:prstGeom prst="straightConnector1">
            <a:avLst/>
          </a:prstGeom>
          <a:ln>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sp>
        <p:nvSpPr>
          <p:cNvPr id="15" name="Textfeld 14">
            <a:extLst>
              <a:ext uri="{FF2B5EF4-FFF2-40B4-BE49-F238E27FC236}">
                <a16:creationId xmlns:a16="http://schemas.microsoft.com/office/drawing/2014/main" id="{6D220B50-8262-2C0C-8E4C-26813F162A8C}"/>
              </a:ext>
            </a:extLst>
          </p:cNvPr>
          <p:cNvSpPr txBox="1">
            <a:spLocks noChangeArrowheads="1"/>
          </p:cNvSpPr>
          <p:nvPr/>
        </p:nvSpPr>
        <p:spPr bwMode="auto">
          <a:xfrm>
            <a:off x="4643438" y="3422650"/>
            <a:ext cx="2181225"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a:solidFill>
                  <a:schemeClr val="tx1"/>
                </a:solidFill>
                <a:latin typeface="Calibri" panose="020F0502020204030204" pitchFamily="34" charset="0"/>
              </a:rPr>
              <a:t>Marchfeld</a:t>
            </a:r>
          </a:p>
          <a:p>
            <a:pPr eaLnBrk="1" hangingPunct="1">
              <a:spcBef>
                <a:spcPct val="0"/>
              </a:spcBef>
              <a:buFontTx/>
              <a:buNone/>
            </a:pPr>
            <a:r>
              <a:rPr lang="de-AT" altLang="de-DE" sz="1800" b="0">
                <a:solidFill>
                  <a:schemeClr val="tx1"/>
                </a:solidFill>
                <a:latin typeface="Calibri" panose="020F0502020204030204" pitchFamily="34" charset="0"/>
              </a:rPr>
              <a:t>fruchtbare, aber trockene Böden</a:t>
            </a:r>
          </a:p>
          <a:p>
            <a:pPr eaLnBrk="1" hangingPunct="1">
              <a:spcBef>
                <a:spcPct val="0"/>
              </a:spcBef>
              <a:buFontTx/>
              <a:buNone/>
            </a:pPr>
            <a:r>
              <a:rPr lang="de-AT" altLang="de-DE" sz="1800" b="0">
                <a:solidFill>
                  <a:schemeClr val="tx1"/>
                </a:solidFill>
                <a:latin typeface="Calibri" panose="020F0502020204030204" pitchFamily="34" charset="0"/>
              </a:rPr>
              <a:t>(Gemüse, Getreide)</a:t>
            </a:r>
          </a:p>
        </p:txBody>
      </p:sp>
      <p:cxnSp>
        <p:nvCxnSpPr>
          <p:cNvPr id="17" name="Gerade Verbindung mit Pfeil 16">
            <a:extLst>
              <a:ext uri="{FF2B5EF4-FFF2-40B4-BE49-F238E27FC236}">
                <a16:creationId xmlns:a16="http://schemas.microsoft.com/office/drawing/2014/main" id="{D209D814-E5BB-4CC3-49EA-B1E33DAE2F79}"/>
              </a:ext>
            </a:extLst>
          </p:cNvPr>
          <p:cNvCxnSpPr/>
          <p:nvPr/>
        </p:nvCxnSpPr>
        <p:spPr>
          <a:xfrm>
            <a:off x="4932363" y="1773238"/>
            <a:ext cx="974725" cy="563562"/>
          </a:xfrm>
          <a:prstGeom prst="straightConnector1">
            <a:avLst/>
          </a:prstGeom>
          <a:ln>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9" name="Gerade Verbindung mit Pfeil 18">
            <a:extLst>
              <a:ext uri="{FF2B5EF4-FFF2-40B4-BE49-F238E27FC236}">
                <a16:creationId xmlns:a16="http://schemas.microsoft.com/office/drawing/2014/main" id="{9BF6047B-8783-3953-7C85-7597B6B25D74}"/>
              </a:ext>
            </a:extLst>
          </p:cNvPr>
          <p:cNvCxnSpPr/>
          <p:nvPr/>
        </p:nvCxnSpPr>
        <p:spPr>
          <a:xfrm>
            <a:off x="4392613" y="1773238"/>
            <a:ext cx="712787" cy="1649412"/>
          </a:xfrm>
          <a:prstGeom prst="straightConnector1">
            <a:avLst/>
          </a:prstGeom>
          <a:ln>
            <a:solidFill>
              <a:schemeClr val="accent2">
                <a:lumMod val="60000"/>
                <a:lumOff val="40000"/>
              </a:schemeClr>
            </a:solidFill>
            <a:tailEnd type="arrow"/>
          </a:ln>
        </p:spPr>
        <p:style>
          <a:lnRef idx="1">
            <a:schemeClr val="dk1"/>
          </a:lnRef>
          <a:fillRef idx="0">
            <a:schemeClr val="dk1"/>
          </a:fillRef>
          <a:effectRef idx="0">
            <a:schemeClr val="dk1"/>
          </a:effectRef>
          <a:fontRef idx="minor">
            <a:schemeClr val="tx1"/>
          </a:fontRef>
        </p:style>
      </p:cxnSp>
      <p:pic>
        <p:nvPicPr>
          <p:cNvPr id="1026" name="Picture 2">
            <a:extLst>
              <a:ext uri="{FF2B5EF4-FFF2-40B4-BE49-F238E27FC236}">
                <a16:creationId xmlns:a16="http://schemas.microsoft.com/office/drawing/2014/main" id="{C863E7A2-9B1E-EAD1-193B-9C49720E3F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908" t="30051" r="42732" b="13191"/>
          <a:stretch>
            <a:fillRect/>
          </a:stretch>
        </p:blipFill>
        <p:spPr bwMode="auto">
          <a:xfrm>
            <a:off x="448591" y="4664075"/>
            <a:ext cx="1998663" cy="170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a:extLst>
              <a:ext uri="{FF2B5EF4-FFF2-40B4-BE49-F238E27FC236}">
                <a16:creationId xmlns:a16="http://schemas.microsoft.com/office/drawing/2014/main" id="{B71401E8-D7A9-E4A9-28A0-459EC1024E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026" t="26952" r="32207" b="15886"/>
          <a:stretch>
            <a:fillRect/>
          </a:stretch>
        </p:blipFill>
        <p:spPr bwMode="auto">
          <a:xfrm>
            <a:off x="2555875" y="4679950"/>
            <a:ext cx="1943100" cy="1700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a:extLst>
              <a:ext uri="{FF2B5EF4-FFF2-40B4-BE49-F238E27FC236}">
                <a16:creationId xmlns:a16="http://schemas.microsoft.com/office/drawing/2014/main" id="{2F91D957-0C85-466F-AFB5-057E2C3778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6615" t="24306" r="20625" b="8334"/>
          <a:stretch>
            <a:fillRect/>
          </a:stretch>
        </p:blipFill>
        <p:spPr bwMode="auto">
          <a:xfrm>
            <a:off x="4620542" y="4672013"/>
            <a:ext cx="1917700" cy="1700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Grafik 2">
            <a:extLst>
              <a:ext uri="{FF2B5EF4-FFF2-40B4-BE49-F238E27FC236}">
                <a16:creationId xmlns:a16="http://schemas.microsoft.com/office/drawing/2014/main" id="{03CD8FCC-3FAD-7BBD-A496-5D1A0E39F567}"/>
              </a:ext>
            </a:extLst>
          </p:cNvPr>
          <p:cNvPicPr>
            <a:picLocks noChangeAspect="1"/>
          </p:cNvPicPr>
          <p:nvPr/>
        </p:nvPicPr>
        <p:blipFill>
          <a:blip r:embed="rId5">
            <a:extLst>
              <a:ext uri="{28A0092B-C50C-407E-A947-70E740481C1C}">
                <a14:useLocalDpi xmlns:a14="http://schemas.microsoft.com/office/drawing/2010/main" val="0"/>
              </a:ext>
            </a:extLst>
          </a:blip>
          <a:srcRect r="24946" b="11333"/>
          <a:stretch/>
        </p:blipFill>
        <p:spPr>
          <a:xfrm>
            <a:off x="6692106" y="4696167"/>
            <a:ext cx="1917700" cy="16991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animEffect transition="in" filter="fade">
                                      <p:cBhvr>
                                        <p:cTn id="23" dur="1000"/>
                                        <p:tgtEl>
                                          <p:spTgt spid="8">
                                            <p:txEl>
                                              <p:pRg st="1" end="1"/>
                                            </p:txEl>
                                          </p:spTgt>
                                        </p:tgtEl>
                                      </p:cBhvr>
                                    </p:animEffect>
                                    <p:anim calcmode="lin" valueType="num">
                                      <p:cBhvr>
                                        <p:cTn id="2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8">
                                            <p:txEl>
                                              <p:pRg st="1" end="1"/>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Effect transition="in" filter="fade">
                                      <p:cBhvr>
                                        <p:cTn id="28" dur="1000"/>
                                        <p:tgtEl>
                                          <p:spTgt spid="8">
                                            <p:txEl>
                                              <p:pRg st="2" end="2"/>
                                            </p:txEl>
                                          </p:spTgt>
                                        </p:tgtEl>
                                      </p:cBhvr>
                                    </p:animEffect>
                                    <p:anim calcmode="lin" valueType="num">
                                      <p:cBhvr>
                                        <p:cTn id="2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027"/>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42" presetClass="entr" presetSubtype="0" fill="hold" nodeType="clickEffect">
                                  <p:stCondLst>
                                    <p:cond delay="0"/>
                                  </p:stCondLst>
                                  <p:childTnLst>
                                    <p:set>
                                      <p:cBhvr>
                                        <p:cTn id="46" dur="1" fill="hold">
                                          <p:stCondLst>
                                            <p:cond delay="0"/>
                                          </p:stCondLst>
                                        </p:cTn>
                                        <p:tgtEl>
                                          <p:spTgt spid="7">
                                            <p:txEl>
                                              <p:pRg st="1" end="1"/>
                                            </p:txEl>
                                          </p:spTgt>
                                        </p:tgtEl>
                                        <p:attrNameLst>
                                          <p:attrName>style.visibility</p:attrName>
                                        </p:attrNameLst>
                                      </p:cBhvr>
                                      <p:to>
                                        <p:strVal val="visible"/>
                                      </p:to>
                                    </p:set>
                                    <p:animEffect transition="in" filter="fade">
                                      <p:cBhvr>
                                        <p:cTn id="47" dur="1000"/>
                                        <p:tgtEl>
                                          <p:spTgt spid="7">
                                            <p:txEl>
                                              <p:pRg st="1" end="1"/>
                                            </p:txEl>
                                          </p:spTgt>
                                        </p:tgtEl>
                                      </p:cBhvr>
                                    </p:animEffect>
                                    <p:anim calcmode="lin" valueType="num">
                                      <p:cBhvr>
                                        <p:cTn id="4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49" dur="1000" fill="hold"/>
                                        <p:tgtEl>
                                          <p:spTgt spid="7">
                                            <p:txEl>
                                              <p:pRg st="1" end="1"/>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7">
                                            <p:txEl>
                                              <p:pRg st="2" end="2"/>
                                            </p:txEl>
                                          </p:spTgt>
                                        </p:tgtEl>
                                        <p:attrNameLst>
                                          <p:attrName>style.visibility</p:attrName>
                                        </p:attrNameLst>
                                      </p:cBhvr>
                                      <p:to>
                                        <p:strVal val="visible"/>
                                      </p:to>
                                    </p:set>
                                    <p:animEffect transition="in" filter="fade">
                                      <p:cBhvr>
                                        <p:cTn id="52" dur="1000"/>
                                        <p:tgtEl>
                                          <p:spTgt spid="7">
                                            <p:txEl>
                                              <p:pRg st="2" end="2"/>
                                            </p:txEl>
                                          </p:spTgt>
                                        </p:tgtEl>
                                      </p:cBhvr>
                                    </p:animEffect>
                                    <p:anim calcmode="lin" valueType="num">
                                      <p:cBhvr>
                                        <p:cTn id="53"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54"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19"/>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1029"/>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42" presetClass="entr" presetSubtype="0" fill="hold" nodeType="clickEffect">
                                  <p:stCondLst>
                                    <p:cond delay="0"/>
                                  </p:stCondLst>
                                  <p:childTnLst>
                                    <p:set>
                                      <p:cBhvr>
                                        <p:cTn id="70" dur="1" fill="hold">
                                          <p:stCondLst>
                                            <p:cond delay="0"/>
                                          </p:stCondLst>
                                        </p:cTn>
                                        <p:tgtEl>
                                          <p:spTgt spid="15">
                                            <p:txEl>
                                              <p:pRg st="1" end="1"/>
                                            </p:txEl>
                                          </p:spTgt>
                                        </p:tgtEl>
                                        <p:attrNameLst>
                                          <p:attrName>style.visibility</p:attrName>
                                        </p:attrNameLst>
                                      </p:cBhvr>
                                      <p:to>
                                        <p:strVal val="visible"/>
                                      </p:to>
                                    </p:set>
                                    <p:animEffect transition="in" filter="fade">
                                      <p:cBhvr>
                                        <p:cTn id="71" dur="1000"/>
                                        <p:tgtEl>
                                          <p:spTgt spid="15">
                                            <p:txEl>
                                              <p:pRg st="1" end="1"/>
                                            </p:txEl>
                                          </p:spTgt>
                                        </p:tgtEl>
                                      </p:cBhvr>
                                    </p:animEffect>
                                    <p:anim calcmode="lin" valueType="num">
                                      <p:cBhvr>
                                        <p:cTn id="72"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73"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15">
                                            <p:txEl>
                                              <p:pRg st="2" end="2"/>
                                            </p:txEl>
                                          </p:spTgt>
                                        </p:tgtEl>
                                        <p:attrNameLst>
                                          <p:attrName>style.visibility</p:attrName>
                                        </p:attrNameLst>
                                      </p:cBhvr>
                                      <p:to>
                                        <p:strVal val="visible"/>
                                      </p:to>
                                    </p:set>
                                    <p:animEffect transition="in" filter="fade">
                                      <p:cBhvr>
                                        <p:cTn id="76" dur="1000"/>
                                        <p:tgtEl>
                                          <p:spTgt spid="15">
                                            <p:txEl>
                                              <p:pRg st="2" end="2"/>
                                            </p:txEl>
                                          </p:spTgt>
                                        </p:tgtEl>
                                      </p:cBhvr>
                                    </p:animEffect>
                                    <p:anim calcmode="lin" valueType="num">
                                      <p:cBhvr>
                                        <p:cTn id="77"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78" dur="1000" fill="hold"/>
                                        <p:tgtEl>
                                          <p:spTgt spid="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1" presetClass="entr" presetSubtype="0" fill="hold" nodeType="clickEffect">
                                  <p:stCondLst>
                                    <p:cond delay="0"/>
                                  </p:stCondLst>
                                  <p:childTnLst>
                                    <p:set>
                                      <p:cBhvr>
                                        <p:cTn id="82" dur="1" fill="hold">
                                          <p:stCondLst>
                                            <p:cond delay="0"/>
                                          </p:stCondLst>
                                        </p:cTn>
                                        <p:tgtEl>
                                          <p:spTgt spid="17"/>
                                        </p:tgtEl>
                                        <p:attrNameLst>
                                          <p:attrName>style.visibility</p:attrName>
                                        </p:attrNameLst>
                                      </p:cBhvr>
                                      <p:to>
                                        <p:strVal val="visible"/>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ntr" presetSubtype="0" fill="hold" nodeType="clickEffect">
                                  <p:stCondLst>
                                    <p:cond delay="0"/>
                                  </p:stCondLst>
                                  <p:childTnLst>
                                    <p:set>
                                      <p:cBhvr>
                                        <p:cTn id="8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87" fill="hold" nodeType="clickPar">
                      <p:stCondLst>
                        <p:cond delay="indefinite"/>
                      </p:stCondLst>
                      <p:childTnLst>
                        <p:par>
                          <p:cTn id="88" fill="hold" nodeType="withGroup">
                            <p:stCondLst>
                              <p:cond delay="0"/>
                            </p:stCondLst>
                            <p:childTnLst>
                              <p:par>
                                <p:cTn id="89" presetID="42" presetClass="entr" presetSubtype="0" fill="hold" nodeType="clickEffect">
                                  <p:stCondLst>
                                    <p:cond delay="0"/>
                                  </p:stCondLst>
                                  <p:childTnLst>
                                    <p:set>
                                      <p:cBhvr>
                                        <p:cTn id="90" dur="1" fill="hold">
                                          <p:stCondLst>
                                            <p:cond delay="0"/>
                                          </p:stCondLst>
                                        </p:cTn>
                                        <p:tgtEl>
                                          <p:spTgt spid="5">
                                            <p:txEl>
                                              <p:pRg st="1" end="1"/>
                                            </p:txEl>
                                          </p:spTgt>
                                        </p:tgtEl>
                                        <p:attrNameLst>
                                          <p:attrName>style.visibility</p:attrName>
                                        </p:attrNameLst>
                                      </p:cBhvr>
                                      <p:to>
                                        <p:strVal val="visible"/>
                                      </p:to>
                                    </p:set>
                                    <p:animEffect transition="in" filter="fade">
                                      <p:cBhvr>
                                        <p:cTn id="91" dur="1000"/>
                                        <p:tgtEl>
                                          <p:spTgt spid="5">
                                            <p:txEl>
                                              <p:pRg st="1" end="1"/>
                                            </p:txEl>
                                          </p:spTgt>
                                        </p:tgtEl>
                                      </p:cBhvr>
                                    </p:animEffect>
                                    <p:anim calcmode="lin" valueType="num">
                                      <p:cBhvr>
                                        <p:cTn id="9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3" dur="1000" fill="hold"/>
                                        <p:tgtEl>
                                          <p:spTgt spid="5">
                                            <p:txEl>
                                              <p:pRg st="1" end="1"/>
                                            </p:txEl>
                                          </p:spTgt>
                                        </p:tgtEl>
                                        <p:attrNameLst>
                                          <p:attrName>ppt_y</p:attrName>
                                        </p:attrNameLst>
                                      </p:cBhvr>
                                      <p:tavLst>
                                        <p:tav tm="0">
                                          <p:val>
                                            <p:strVal val="#ppt_y+.1"/>
                                          </p:val>
                                        </p:tav>
                                        <p:tav tm="100000">
                                          <p:val>
                                            <p:strVal val="#ppt_y"/>
                                          </p:val>
                                        </p:tav>
                                      </p:tavLst>
                                    </p:anim>
                                  </p:childTnLst>
                                </p:cTn>
                              </p:par>
                              <p:par>
                                <p:cTn id="94" presetID="42" presetClass="entr" presetSubtype="0" fill="hold" nodeType="withEffect">
                                  <p:stCondLst>
                                    <p:cond delay="0"/>
                                  </p:stCondLst>
                                  <p:childTnLst>
                                    <p:set>
                                      <p:cBhvr>
                                        <p:cTn id="95" dur="1" fill="hold">
                                          <p:stCondLst>
                                            <p:cond delay="0"/>
                                          </p:stCondLst>
                                        </p:cTn>
                                        <p:tgtEl>
                                          <p:spTgt spid="5">
                                            <p:txEl>
                                              <p:pRg st="2" end="2"/>
                                            </p:txEl>
                                          </p:spTgt>
                                        </p:tgtEl>
                                        <p:attrNameLst>
                                          <p:attrName>style.visibility</p:attrName>
                                        </p:attrNameLst>
                                      </p:cBhvr>
                                      <p:to>
                                        <p:strVal val="visible"/>
                                      </p:to>
                                    </p:set>
                                    <p:animEffect transition="in" filter="fade">
                                      <p:cBhvr>
                                        <p:cTn id="96" dur="1000"/>
                                        <p:tgtEl>
                                          <p:spTgt spid="5">
                                            <p:txEl>
                                              <p:pRg st="2" end="2"/>
                                            </p:txEl>
                                          </p:spTgt>
                                        </p:tgtEl>
                                      </p:cBhvr>
                                    </p:animEffect>
                                    <p:anim calcmode="lin" valueType="num">
                                      <p:cBhvr>
                                        <p:cTn id="9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98"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26706E53-7B5F-F214-F3EC-388987D2A496}"/>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Fotos: Gabriela Swoboda-</a:t>
            </a:r>
            <a:r>
              <a:rPr lang="de-DE" altLang="de-DE" sz="1200" kern="0" dirty="0" err="1"/>
              <a:t>Asmera</a:t>
            </a:r>
            <a:r>
              <a:rPr lang="de-DE" altLang="de-DE" sz="1200" kern="0" dirty="0"/>
              <a:t>, Wien; Marion Reich, Wien; Dr. Andreas Müllner, Baden bei Wien;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699C5B8C-F5EA-DB03-6E3C-8983ACFED5C6}"/>
              </a:ext>
            </a:extLst>
          </p:cNvPr>
          <p:cNvSpPr>
            <a:spLocks noChangeArrowheads="1"/>
          </p:cNvSpPr>
          <p:nvPr/>
        </p:nvSpPr>
        <p:spPr bwMode="auto">
          <a:xfrm>
            <a:off x="468313" y="836613"/>
            <a:ext cx="3744912" cy="4752975"/>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„Wohnen und Verkehr – Beispiel: das Wiener Becken“ auf den Seiten 24 und 25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Zusammenfassung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255</Words>
  <Application>Microsoft Office PowerPoint</Application>
  <PresentationFormat>Bildschirmpräsentation (4:3)</PresentationFormat>
  <Paragraphs>33</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Syntax LT Std</vt:lpstr>
      <vt:lpstr>Wingdings</vt:lpstr>
      <vt:lpstr>Larissa</vt:lpstr>
      <vt:lpstr>PowerPoint-Präsentation</vt:lpstr>
      <vt:lpstr>Das Wiener Becken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224</cp:revision>
  <dcterms:created xsi:type="dcterms:W3CDTF">2013-10-08T07:58:50Z</dcterms:created>
  <dcterms:modified xsi:type="dcterms:W3CDTF">2025-05-08T18:00:59Z</dcterms:modified>
</cp:coreProperties>
</file>