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handoutMasterIdLst>
    <p:handoutMasterId r:id="rId6"/>
  </p:handoutMasterIdLst>
  <p:sldIdLst>
    <p:sldId id="294" r:id="rId2"/>
    <p:sldId id="293" r:id="rId3"/>
    <p:sldId id="292" r:id="rId4"/>
  </p:sldIdLst>
  <p:sldSz cx="9144000" cy="6858000" type="screen4x3"/>
  <p:notesSz cx="6858000" cy="9144000"/>
  <p:defaultTextStyle>
    <a:defPPr>
      <a:defRPr lang="de-DE"/>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886">
          <p15:clr>
            <a:srgbClr val="A4A3A4"/>
          </p15:clr>
        </p15:guide>
        <p15:guide id="2" pos="24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FF9933"/>
    <a:srgbClr val="0A0A0A"/>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56" autoAdjust="0"/>
    <p:restoredTop sz="94545" autoAdjust="0"/>
  </p:normalViewPr>
  <p:slideViewPr>
    <p:cSldViewPr>
      <p:cViewPr varScale="1">
        <p:scale>
          <a:sx n="109" d="100"/>
          <a:sy n="109" d="100"/>
        </p:scale>
        <p:origin x="1656" y="120"/>
      </p:cViewPr>
      <p:guideLst>
        <p:guide orient="horz" pos="2886"/>
        <p:guide pos="249"/>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3" d="100"/>
          <a:sy n="83" d="100"/>
        </p:scale>
        <p:origin x="-204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A5AA65E8-BC14-2792-7B95-19C58F2319C8}"/>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de-AT"/>
          </a:p>
        </p:txBody>
      </p:sp>
      <p:sp>
        <p:nvSpPr>
          <p:cNvPr id="3" name="Datumsplatzhalter 2">
            <a:extLst>
              <a:ext uri="{FF2B5EF4-FFF2-40B4-BE49-F238E27FC236}">
                <a16:creationId xmlns:a16="http://schemas.microsoft.com/office/drawing/2014/main" id="{B9ECD808-3F86-A27C-1313-289B9C5DBCE7}"/>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7CC1835C-2674-4D4A-B24A-1DA56E3E75BF}" type="datetimeFigureOut">
              <a:rPr lang="de-AT"/>
              <a:pPr>
                <a:defRPr/>
              </a:pPr>
              <a:t>08.05.2025</a:t>
            </a:fld>
            <a:endParaRPr lang="de-AT"/>
          </a:p>
        </p:txBody>
      </p:sp>
      <p:sp>
        <p:nvSpPr>
          <p:cNvPr id="4" name="Fußzeilenplatzhalter 3">
            <a:extLst>
              <a:ext uri="{FF2B5EF4-FFF2-40B4-BE49-F238E27FC236}">
                <a16:creationId xmlns:a16="http://schemas.microsoft.com/office/drawing/2014/main" id="{C1A1E930-80E6-A0A8-096D-FBE2D4F475F2}"/>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de-AT"/>
          </a:p>
        </p:txBody>
      </p:sp>
      <p:sp>
        <p:nvSpPr>
          <p:cNvPr id="5" name="Foliennummernplatzhalter 4">
            <a:extLst>
              <a:ext uri="{FF2B5EF4-FFF2-40B4-BE49-F238E27FC236}">
                <a16:creationId xmlns:a16="http://schemas.microsoft.com/office/drawing/2014/main" id="{F4A0EAFE-03E3-E73A-E887-05EE7B18ADC9}"/>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8D2D9E85-3757-48BF-8760-EFEBD0FE4A5A}" type="slidenum">
              <a:rPr lang="de-AT" altLang="de-DE"/>
              <a:pPr>
                <a:defRPr/>
              </a:pPr>
              <a:t>‹Nr.›</a:t>
            </a:fld>
            <a:endParaRPr lang="de-AT" altLang="de-D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320F3637-5258-D560-0B46-F1D08A0C9EC8}"/>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de-AT"/>
          </a:p>
        </p:txBody>
      </p:sp>
      <p:sp>
        <p:nvSpPr>
          <p:cNvPr id="3" name="Datumsplatzhalter 2">
            <a:extLst>
              <a:ext uri="{FF2B5EF4-FFF2-40B4-BE49-F238E27FC236}">
                <a16:creationId xmlns:a16="http://schemas.microsoft.com/office/drawing/2014/main" id="{2A509CC8-F85C-48EA-1B31-7FE8F04EF2C6}"/>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C73F4DE2-0DE0-4ED7-B3D2-19D3FD493C0C}" type="datetimeFigureOut">
              <a:rPr lang="de-AT"/>
              <a:pPr>
                <a:defRPr/>
              </a:pPr>
              <a:t>08.05.2025</a:t>
            </a:fld>
            <a:endParaRPr lang="de-AT"/>
          </a:p>
        </p:txBody>
      </p:sp>
      <p:sp>
        <p:nvSpPr>
          <p:cNvPr id="4" name="Folienbildplatzhalter 3">
            <a:extLst>
              <a:ext uri="{FF2B5EF4-FFF2-40B4-BE49-F238E27FC236}">
                <a16:creationId xmlns:a16="http://schemas.microsoft.com/office/drawing/2014/main" id="{17602776-7949-A120-AC54-F68E945C1A93}"/>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de-AT" noProof="0"/>
          </a:p>
        </p:txBody>
      </p:sp>
      <p:sp>
        <p:nvSpPr>
          <p:cNvPr id="5" name="Notizenplatzhalter 4">
            <a:extLst>
              <a:ext uri="{FF2B5EF4-FFF2-40B4-BE49-F238E27FC236}">
                <a16:creationId xmlns:a16="http://schemas.microsoft.com/office/drawing/2014/main" id="{3499D3CA-BB17-196F-9A19-22FE0CF0A26F}"/>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de-AT" noProof="0"/>
          </a:p>
        </p:txBody>
      </p:sp>
      <p:sp>
        <p:nvSpPr>
          <p:cNvPr id="6" name="Fußzeilenplatzhalter 5">
            <a:extLst>
              <a:ext uri="{FF2B5EF4-FFF2-40B4-BE49-F238E27FC236}">
                <a16:creationId xmlns:a16="http://schemas.microsoft.com/office/drawing/2014/main" id="{066912F3-F55C-D10A-639F-E8EFC857C6B9}"/>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de-AT"/>
          </a:p>
        </p:txBody>
      </p:sp>
      <p:sp>
        <p:nvSpPr>
          <p:cNvPr id="7" name="Foliennummernplatzhalter 6">
            <a:extLst>
              <a:ext uri="{FF2B5EF4-FFF2-40B4-BE49-F238E27FC236}">
                <a16:creationId xmlns:a16="http://schemas.microsoft.com/office/drawing/2014/main" id="{70A1A329-A155-029A-14AC-54C4F6EF88A1}"/>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6B01C26B-9033-4A83-B0DD-E2A59619EDCD}" type="slidenum">
              <a:rPr lang="de-AT" altLang="de-DE"/>
              <a:pPr>
                <a:defRPr/>
              </a:pPr>
              <a:t>‹Nr.›</a:t>
            </a:fld>
            <a:endParaRPr lang="de-AT" alt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16" name="Textplatzhalter 2"/>
          <p:cNvSpPr>
            <a:spLocks noGrp="1"/>
          </p:cNvSpPr>
          <p:nvPr>
            <p:ph type="body" idx="1"/>
          </p:nvPr>
        </p:nvSpPr>
        <p:spPr>
          <a:xfrm>
            <a:off x="683568" y="1628800"/>
            <a:ext cx="1954560" cy="47406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de-DE" dirty="0"/>
          </a:p>
        </p:txBody>
      </p:sp>
    </p:spTree>
    <p:extLst>
      <p:ext uri="{BB962C8B-B14F-4D97-AF65-F5344CB8AC3E}">
        <p14:creationId xmlns:p14="http://schemas.microsoft.com/office/powerpoint/2010/main" val="3691953279"/>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DFD3F3C9-8526-4788-E31B-45379D246F42}"/>
              </a:ext>
            </a:extLst>
          </p:cNvPr>
          <p:cNvSpPr>
            <a:spLocks noGrp="1"/>
          </p:cNvSpPr>
          <p:nvPr>
            <p:ph type="dt" sz="half" idx="10"/>
          </p:nvPr>
        </p:nvSpPr>
        <p:spPr/>
        <p:txBody>
          <a:bodyPr/>
          <a:lstStyle>
            <a:lvl1pPr>
              <a:defRPr/>
            </a:lvl1pPr>
          </a:lstStyle>
          <a:p>
            <a:pPr>
              <a:defRPr/>
            </a:pPr>
            <a:fld id="{81043513-094B-4022-9580-EA7BF4F037E3}" type="datetimeFigureOut">
              <a:rPr lang="de-AT"/>
              <a:pPr>
                <a:defRPr/>
              </a:pPr>
              <a:t>08.05.2025</a:t>
            </a:fld>
            <a:endParaRPr lang="de-AT"/>
          </a:p>
        </p:txBody>
      </p:sp>
      <p:sp>
        <p:nvSpPr>
          <p:cNvPr id="5" name="Fußzeilenplatzhalter 4">
            <a:extLst>
              <a:ext uri="{FF2B5EF4-FFF2-40B4-BE49-F238E27FC236}">
                <a16:creationId xmlns:a16="http://schemas.microsoft.com/office/drawing/2014/main" id="{63F8244F-793E-14DB-0F97-A74C4234AEA6}"/>
              </a:ext>
            </a:extLst>
          </p:cNvPr>
          <p:cNvSpPr>
            <a:spLocks noGrp="1"/>
          </p:cNvSpPr>
          <p:nvPr>
            <p:ph type="ftr" sz="quarter" idx="11"/>
          </p:nvPr>
        </p:nvSpPr>
        <p:spPr/>
        <p:txBody>
          <a:bodyPr/>
          <a:lstStyle>
            <a:lvl1pPr>
              <a:defRPr/>
            </a:lvl1pPr>
          </a:lstStyle>
          <a:p>
            <a:pPr>
              <a:defRPr/>
            </a:pPr>
            <a:endParaRPr lang="de-AT"/>
          </a:p>
        </p:txBody>
      </p:sp>
      <p:sp>
        <p:nvSpPr>
          <p:cNvPr id="6" name="Foliennummernplatzhalter 5">
            <a:extLst>
              <a:ext uri="{FF2B5EF4-FFF2-40B4-BE49-F238E27FC236}">
                <a16:creationId xmlns:a16="http://schemas.microsoft.com/office/drawing/2014/main" id="{4C80D31C-5ED7-3994-ED1F-37222F5990A3}"/>
              </a:ext>
            </a:extLst>
          </p:cNvPr>
          <p:cNvSpPr>
            <a:spLocks noGrp="1"/>
          </p:cNvSpPr>
          <p:nvPr>
            <p:ph type="sldNum" sz="quarter" idx="12"/>
          </p:nvPr>
        </p:nvSpPr>
        <p:spPr/>
        <p:txBody>
          <a:bodyPr/>
          <a:lstStyle>
            <a:lvl1pPr>
              <a:defRPr/>
            </a:lvl1pPr>
          </a:lstStyle>
          <a:p>
            <a:pPr>
              <a:defRPr/>
            </a:pPr>
            <a:fld id="{E3B0EB70-3683-4755-AEF2-0CE868DE72B8}" type="slidenum">
              <a:rPr lang="de-AT" altLang="de-DE"/>
              <a:pPr>
                <a:defRPr/>
              </a:pPr>
              <a:t>‹Nr.›</a:t>
            </a:fld>
            <a:endParaRPr lang="de-AT" altLang="de-DE"/>
          </a:p>
        </p:txBody>
      </p:sp>
    </p:spTree>
    <p:extLst>
      <p:ext uri="{BB962C8B-B14F-4D97-AF65-F5344CB8AC3E}">
        <p14:creationId xmlns:p14="http://schemas.microsoft.com/office/powerpoint/2010/main" val="40432787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endParaRPr lang="de-AT"/>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DDD5B95C-ECCE-977D-FB09-EE3B843AEB28}"/>
              </a:ext>
            </a:extLst>
          </p:cNvPr>
          <p:cNvSpPr>
            <a:spLocks noGrp="1"/>
          </p:cNvSpPr>
          <p:nvPr>
            <p:ph type="dt" sz="half" idx="10"/>
          </p:nvPr>
        </p:nvSpPr>
        <p:spPr/>
        <p:txBody>
          <a:bodyPr/>
          <a:lstStyle>
            <a:lvl1pPr>
              <a:defRPr/>
            </a:lvl1pPr>
          </a:lstStyle>
          <a:p>
            <a:pPr>
              <a:defRPr/>
            </a:pPr>
            <a:fld id="{17FFB42E-F294-4A64-8A38-645AC30A1BBA}" type="datetimeFigureOut">
              <a:rPr lang="de-AT"/>
              <a:pPr>
                <a:defRPr/>
              </a:pPr>
              <a:t>08.05.2025</a:t>
            </a:fld>
            <a:endParaRPr lang="de-AT"/>
          </a:p>
        </p:txBody>
      </p:sp>
      <p:sp>
        <p:nvSpPr>
          <p:cNvPr id="5" name="Fußzeilenplatzhalter 4">
            <a:extLst>
              <a:ext uri="{FF2B5EF4-FFF2-40B4-BE49-F238E27FC236}">
                <a16:creationId xmlns:a16="http://schemas.microsoft.com/office/drawing/2014/main" id="{62F5F368-C6C5-1C9D-56A1-62815CFA0424}"/>
              </a:ext>
            </a:extLst>
          </p:cNvPr>
          <p:cNvSpPr>
            <a:spLocks noGrp="1"/>
          </p:cNvSpPr>
          <p:nvPr>
            <p:ph type="ftr" sz="quarter" idx="11"/>
          </p:nvPr>
        </p:nvSpPr>
        <p:spPr/>
        <p:txBody>
          <a:bodyPr/>
          <a:lstStyle>
            <a:lvl1pPr>
              <a:defRPr/>
            </a:lvl1pPr>
          </a:lstStyle>
          <a:p>
            <a:pPr>
              <a:defRPr/>
            </a:pPr>
            <a:endParaRPr lang="de-AT"/>
          </a:p>
        </p:txBody>
      </p:sp>
      <p:sp>
        <p:nvSpPr>
          <p:cNvPr id="6" name="Foliennummernplatzhalter 5">
            <a:extLst>
              <a:ext uri="{FF2B5EF4-FFF2-40B4-BE49-F238E27FC236}">
                <a16:creationId xmlns:a16="http://schemas.microsoft.com/office/drawing/2014/main" id="{464329D5-3C83-365C-D5AF-FC6D03AF963B}"/>
              </a:ext>
            </a:extLst>
          </p:cNvPr>
          <p:cNvSpPr>
            <a:spLocks noGrp="1"/>
          </p:cNvSpPr>
          <p:nvPr>
            <p:ph type="sldNum" sz="quarter" idx="12"/>
          </p:nvPr>
        </p:nvSpPr>
        <p:spPr/>
        <p:txBody>
          <a:bodyPr/>
          <a:lstStyle>
            <a:lvl1pPr>
              <a:defRPr/>
            </a:lvl1pPr>
          </a:lstStyle>
          <a:p>
            <a:pPr>
              <a:defRPr/>
            </a:pPr>
            <a:fld id="{CFA9F979-95FA-4DA4-9788-2F6ADEC511CA}" type="slidenum">
              <a:rPr lang="de-AT" altLang="de-DE"/>
              <a:pPr>
                <a:defRPr/>
              </a:pPr>
              <a:t>‹Nr.›</a:t>
            </a:fld>
            <a:endParaRPr lang="de-AT" altLang="de-DE"/>
          </a:p>
        </p:txBody>
      </p:sp>
    </p:spTree>
    <p:extLst>
      <p:ext uri="{BB962C8B-B14F-4D97-AF65-F5344CB8AC3E}">
        <p14:creationId xmlns:p14="http://schemas.microsoft.com/office/powerpoint/2010/main" val="664235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773832"/>
            <a:ext cx="8229600" cy="1143000"/>
          </a:xfrm>
        </p:spPr>
        <p:txBody>
          <a:bodyPr/>
          <a:lstStyle/>
          <a:p>
            <a:r>
              <a:rPr lang="de-DE" dirty="0"/>
              <a:t>Titelmasterformat durch Klicken bearbeiten</a:t>
            </a:r>
            <a:endParaRPr lang="de-AT" dirty="0"/>
          </a:p>
        </p:txBody>
      </p:sp>
      <p:sp>
        <p:nvSpPr>
          <p:cNvPr id="3" name="Inhaltsplatzhalter 2"/>
          <p:cNvSpPr>
            <a:spLocks noGrp="1"/>
          </p:cNvSpPr>
          <p:nvPr>
            <p:ph idx="1"/>
          </p:nvPr>
        </p:nvSpPr>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4" name="Datumsplatzhalter 3">
            <a:extLst>
              <a:ext uri="{FF2B5EF4-FFF2-40B4-BE49-F238E27FC236}">
                <a16:creationId xmlns:a16="http://schemas.microsoft.com/office/drawing/2014/main" id="{158F8F9B-A811-3220-222E-9B4F24FD15CC}"/>
              </a:ext>
            </a:extLst>
          </p:cNvPr>
          <p:cNvSpPr>
            <a:spLocks noGrp="1"/>
          </p:cNvSpPr>
          <p:nvPr>
            <p:ph type="dt" sz="half" idx="10"/>
          </p:nvPr>
        </p:nvSpPr>
        <p:spPr/>
        <p:txBody>
          <a:bodyPr/>
          <a:lstStyle>
            <a:lvl1pPr>
              <a:defRPr/>
            </a:lvl1pPr>
          </a:lstStyle>
          <a:p>
            <a:pPr>
              <a:defRPr/>
            </a:pPr>
            <a:fld id="{975A4C29-38A2-4626-AAAA-82F61FC2B47C}" type="datetimeFigureOut">
              <a:rPr lang="de-AT"/>
              <a:pPr>
                <a:defRPr/>
              </a:pPr>
              <a:t>08.05.2025</a:t>
            </a:fld>
            <a:endParaRPr lang="de-AT"/>
          </a:p>
        </p:txBody>
      </p:sp>
      <p:sp>
        <p:nvSpPr>
          <p:cNvPr id="5" name="Fußzeilenplatzhalter 4">
            <a:extLst>
              <a:ext uri="{FF2B5EF4-FFF2-40B4-BE49-F238E27FC236}">
                <a16:creationId xmlns:a16="http://schemas.microsoft.com/office/drawing/2014/main" id="{5CC8857E-A492-2C7C-62D9-DCFDAB572BE6}"/>
              </a:ext>
            </a:extLst>
          </p:cNvPr>
          <p:cNvSpPr>
            <a:spLocks noGrp="1"/>
          </p:cNvSpPr>
          <p:nvPr>
            <p:ph type="ftr" sz="quarter" idx="11"/>
          </p:nvPr>
        </p:nvSpPr>
        <p:spPr/>
        <p:txBody>
          <a:bodyPr/>
          <a:lstStyle>
            <a:lvl1pPr>
              <a:defRPr/>
            </a:lvl1pPr>
          </a:lstStyle>
          <a:p>
            <a:pPr>
              <a:defRPr/>
            </a:pPr>
            <a:endParaRPr lang="de-AT"/>
          </a:p>
        </p:txBody>
      </p:sp>
      <p:sp>
        <p:nvSpPr>
          <p:cNvPr id="6" name="Foliennummernplatzhalter 5">
            <a:extLst>
              <a:ext uri="{FF2B5EF4-FFF2-40B4-BE49-F238E27FC236}">
                <a16:creationId xmlns:a16="http://schemas.microsoft.com/office/drawing/2014/main" id="{CA810ACC-7755-314A-20AE-4D3709AB2306}"/>
              </a:ext>
            </a:extLst>
          </p:cNvPr>
          <p:cNvSpPr>
            <a:spLocks noGrp="1"/>
          </p:cNvSpPr>
          <p:nvPr>
            <p:ph type="sldNum" sz="quarter" idx="12"/>
          </p:nvPr>
        </p:nvSpPr>
        <p:spPr/>
        <p:txBody>
          <a:bodyPr/>
          <a:lstStyle>
            <a:lvl1pPr>
              <a:defRPr/>
            </a:lvl1pPr>
          </a:lstStyle>
          <a:p>
            <a:pPr>
              <a:defRPr/>
            </a:pPr>
            <a:fld id="{83DCA5AC-CDD1-432D-9268-F7127A469B60}" type="slidenum">
              <a:rPr lang="de-AT" altLang="de-DE"/>
              <a:pPr>
                <a:defRPr/>
              </a:pPr>
              <a:t>‹Nr.›</a:t>
            </a:fld>
            <a:endParaRPr lang="de-AT" altLang="de-DE"/>
          </a:p>
        </p:txBody>
      </p:sp>
    </p:spTree>
    <p:extLst>
      <p:ext uri="{BB962C8B-B14F-4D97-AF65-F5344CB8AC3E}">
        <p14:creationId xmlns:p14="http://schemas.microsoft.com/office/powerpoint/2010/main" val="1577550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endParaRPr lang="de-AT"/>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a:extLst>
              <a:ext uri="{FF2B5EF4-FFF2-40B4-BE49-F238E27FC236}">
                <a16:creationId xmlns:a16="http://schemas.microsoft.com/office/drawing/2014/main" id="{2F66DC4D-B326-6DC8-EA80-63B0ECD8CA0E}"/>
              </a:ext>
            </a:extLst>
          </p:cNvPr>
          <p:cNvSpPr>
            <a:spLocks noGrp="1"/>
          </p:cNvSpPr>
          <p:nvPr>
            <p:ph type="dt" sz="half" idx="10"/>
          </p:nvPr>
        </p:nvSpPr>
        <p:spPr/>
        <p:txBody>
          <a:bodyPr/>
          <a:lstStyle>
            <a:lvl1pPr>
              <a:defRPr/>
            </a:lvl1pPr>
          </a:lstStyle>
          <a:p>
            <a:pPr>
              <a:defRPr/>
            </a:pPr>
            <a:fld id="{C5D70153-4AAA-40A5-A01A-3D328B6FFFB9}" type="datetimeFigureOut">
              <a:rPr lang="de-AT"/>
              <a:pPr>
                <a:defRPr/>
              </a:pPr>
              <a:t>08.05.2025</a:t>
            </a:fld>
            <a:endParaRPr lang="de-AT"/>
          </a:p>
        </p:txBody>
      </p:sp>
      <p:sp>
        <p:nvSpPr>
          <p:cNvPr id="5" name="Fußzeilenplatzhalter 4">
            <a:extLst>
              <a:ext uri="{FF2B5EF4-FFF2-40B4-BE49-F238E27FC236}">
                <a16:creationId xmlns:a16="http://schemas.microsoft.com/office/drawing/2014/main" id="{5E81E274-BF1C-BFE4-8040-4A6A5575CF61}"/>
              </a:ext>
            </a:extLst>
          </p:cNvPr>
          <p:cNvSpPr>
            <a:spLocks noGrp="1"/>
          </p:cNvSpPr>
          <p:nvPr>
            <p:ph type="ftr" sz="quarter" idx="11"/>
          </p:nvPr>
        </p:nvSpPr>
        <p:spPr/>
        <p:txBody>
          <a:bodyPr/>
          <a:lstStyle>
            <a:lvl1pPr>
              <a:defRPr/>
            </a:lvl1pPr>
          </a:lstStyle>
          <a:p>
            <a:pPr>
              <a:defRPr/>
            </a:pPr>
            <a:endParaRPr lang="de-AT"/>
          </a:p>
        </p:txBody>
      </p:sp>
      <p:sp>
        <p:nvSpPr>
          <p:cNvPr id="6" name="Foliennummernplatzhalter 5">
            <a:extLst>
              <a:ext uri="{FF2B5EF4-FFF2-40B4-BE49-F238E27FC236}">
                <a16:creationId xmlns:a16="http://schemas.microsoft.com/office/drawing/2014/main" id="{9E568555-626D-33E7-0F17-2C752EE246BB}"/>
              </a:ext>
            </a:extLst>
          </p:cNvPr>
          <p:cNvSpPr>
            <a:spLocks noGrp="1"/>
          </p:cNvSpPr>
          <p:nvPr>
            <p:ph type="sldNum" sz="quarter" idx="12"/>
          </p:nvPr>
        </p:nvSpPr>
        <p:spPr/>
        <p:txBody>
          <a:bodyPr/>
          <a:lstStyle>
            <a:lvl1pPr>
              <a:defRPr/>
            </a:lvl1pPr>
          </a:lstStyle>
          <a:p>
            <a:pPr>
              <a:defRPr/>
            </a:pPr>
            <a:fld id="{21A41FD0-E127-4388-9747-9813C2C81598}" type="slidenum">
              <a:rPr lang="de-AT" altLang="de-DE"/>
              <a:pPr>
                <a:defRPr/>
              </a:pPr>
              <a:t>‹Nr.›</a:t>
            </a:fld>
            <a:endParaRPr lang="de-AT" altLang="de-DE"/>
          </a:p>
        </p:txBody>
      </p:sp>
    </p:spTree>
    <p:extLst>
      <p:ext uri="{BB962C8B-B14F-4D97-AF65-F5344CB8AC3E}">
        <p14:creationId xmlns:p14="http://schemas.microsoft.com/office/powerpoint/2010/main" val="2734425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Titelmasterformat durch Klicken bearbeiten</a:t>
            </a:r>
            <a:endParaRPr lang="de-AT" dirty="0"/>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Datumsplatzhalter 3">
            <a:extLst>
              <a:ext uri="{FF2B5EF4-FFF2-40B4-BE49-F238E27FC236}">
                <a16:creationId xmlns:a16="http://schemas.microsoft.com/office/drawing/2014/main" id="{606B1707-CF33-73F7-38A9-6E076F97EA1D}"/>
              </a:ext>
            </a:extLst>
          </p:cNvPr>
          <p:cNvSpPr>
            <a:spLocks noGrp="1"/>
          </p:cNvSpPr>
          <p:nvPr>
            <p:ph type="dt" sz="half" idx="10"/>
          </p:nvPr>
        </p:nvSpPr>
        <p:spPr/>
        <p:txBody>
          <a:bodyPr/>
          <a:lstStyle>
            <a:lvl1pPr>
              <a:defRPr/>
            </a:lvl1pPr>
          </a:lstStyle>
          <a:p>
            <a:pPr>
              <a:defRPr/>
            </a:pPr>
            <a:fld id="{FFF804BA-243F-4557-BA09-2AC9DCFC4AB8}" type="datetimeFigureOut">
              <a:rPr lang="de-AT"/>
              <a:pPr>
                <a:defRPr/>
              </a:pPr>
              <a:t>08.05.2025</a:t>
            </a:fld>
            <a:endParaRPr lang="de-AT"/>
          </a:p>
        </p:txBody>
      </p:sp>
      <p:sp>
        <p:nvSpPr>
          <p:cNvPr id="6" name="Fußzeilenplatzhalter 4">
            <a:extLst>
              <a:ext uri="{FF2B5EF4-FFF2-40B4-BE49-F238E27FC236}">
                <a16:creationId xmlns:a16="http://schemas.microsoft.com/office/drawing/2014/main" id="{02266093-569A-5A66-A83E-1114F99F886A}"/>
              </a:ext>
            </a:extLst>
          </p:cNvPr>
          <p:cNvSpPr>
            <a:spLocks noGrp="1"/>
          </p:cNvSpPr>
          <p:nvPr>
            <p:ph type="ftr" sz="quarter" idx="11"/>
          </p:nvPr>
        </p:nvSpPr>
        <p:spPr/>
        <p:txBody>
          <a:bodyPr/>
          <a:lstStyle>
            <a:lvl1pPr>
              <a:defRPr/>
            </a:lvl1pPr>
          </a:lstStyle>
          <a:p>
            <a:pPr>
              <a:defRPr/>
            </a:pPr>
            <a:endParaRPr lang="de-AT"/>
          </a:p>
        </p:txBody>
      </p:sp>
      <p:sp>
        <p:nvSpPr>
          <p:cNvPr id="7" name="Foliennummernplatzhalter 5">
            <a:extLst>
              <a:ext uri="{FF2B5EF4-FFF2-40B4-BE49-F238E27FC236}">
                <a16:creationId xmlns:a16="http://schemas.microsoft.com/office/drawing/2014/main" id="{2370646F-6C88-97DD-DD81-DA8C1645E191}"/>
              </a:ext>
            </a:extLst>
          </p:cNvPr>
          <p:cNvSpPr>
            <a:spLocks noGrp="1"/>
          </p:cNvSpPr>
          <p:nvPr>
            <p:ph type="sldNum" sz="quarter" idx="12"/>
          </p:nvPr>
        </p:nvSpPr>
        <p:spPr/>
        <p:txBody>
          <a:bodyPr/>
          <a:lstStyle>
            <a:lvl1pPr>
              <a:defRPr/>
            </a:lvl1pPr>
          </a:lstStyle>
          <a:p>
            <a:pPr>
              <a:defRPr/>
            </a:pPr>
            <a:fld id="{9749C917-68A3-4102-97B1-F8F3F4D3A636}" type="slidenum">
              <a:rPr lang="de-AT" altLang="de-DE"/>
              <a:pPr>
                <a:defRPr/>
              </a:pPr>
              <a:t>‹Nr.›</a:t>
            </a:fld>
            <a:endParaRPr lang="de-AT" altLang="de-DE"/>
          </a:p>
        </p:txBody>
      </p:sp>
    </p:spTree>
    <p:extLst>
      <p:ext uri="{BB962C8B-B14F-4D97-AF65-F5344CB8AC3E}">
        <p14:creationId xmlns:p14="http://schemas.microsoft.com/office/powerpoint/2010/main" val="2107529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endParaRPr lang="de-AT"/>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Datumsplatzhalter 3">
            <a:extLst>
              <a:ext uri="{FF2B5EF4-FFF2-40B4-BE49-F238E27FC236}">
                <a16:creationId xmlns:a16="http://schemas.microsoft.com/office/drawing/2014/main" id="{C1D7CAF9-C2F5-BCED-5AEB-87E324FEF22F}"/>
              </a:ext>
            </a:extLst>
          </p:cNvPr>
          <p:cNvSpPr>
            <a:spLocks noGrp="1"/>
          </p:cNvSpPr>
          <p:nvPr>
            <p:ph type="dt" sz="half" idx="10"/>
          </p:nvPr>
        </p:nvSpPr>
        <p:spPr/>
        <p:txBody>
          <a:bodyPr/>
          <a:lstStyle>
            <a:lvl1pPr>
              <a:defRPr/>
            </a:lvl1pPr>
          </a:lstStyle>
          <a:p>
            <a:pPr>
              <a:defRPr/>
            </a:pPr>
            <a:fld id="{1F5AB494-9CA5-470E-9378-18D05AE1F738}" type="datetimeFigureOut">
              <a:rPr lang="de-AT"/>
              <a:pPr>
                <a:defRPr/>
              </a:pPr>
              <a:t>08.05.2025</a:t>
            </a:fld>
            <a:endParaRPr lang="de-AT"/>
          </a:p>
        </p:txBody>
      </p:sp>
      <p:sp>
        <p:nvSpPr>
          <p:cNvPr id="8" name="Fußzeilenplatzhalter 4">
            <a:extLst>
              <a:ext uri="{FF2B5EF4-FFF2-40B4-BE49-F238E27FC236}">
                <a16:creationId xmlns:a16="http://schemas.microsoft.com/office/drawing/2014/main" id="{E3A4A5B9-AC5E-12B3-C33A-09CE9E4B0AD8}"/>
              </a:ext>
            </a:extLst>
          </p:cNvPr>
          <p:cNvSpPr>
            <a:spLocks noGrp="1"/>
          </p:cNvSpPr>
          <p:nvPr>
            <p:ph type="ftr" sz="quarter" idx="11"/>
          </p:nvPr>
        </p:nvSpPr>
        <p:spPr/>
        <p:txBody>
          <a:bodyPr/>
          <a:lstStyle>
            <a:lvl1pPr>
              <a:defRPr/>
            </a:lvl1pPr>
          </a:lstStyle>
          <a:p>
            <a:pPr>
              <a:defRPr/>
            </a:pPr>
            <a:endParaRPr lang="de-AT"/>
          </a:p>
        </p:txBody>
      </p:sp>
      <p:sp>
        <p:nvSpPr>
          <p:cNvPr id="9" name="Foliennummernplatzhalter 5">
            <a:extLst>
              <a:ext uri="{FF2B5EF4-FFF2-40B4-BE49-F238E27FC236}">
                <a16:creationId xmlns:a16="http://schemas.microsoft.com/office/drawing/2014/main" id="{F11E1879-CB74-CDB1-457F-5863E81813C0}"/>
              </a:ext>
            </a:extLst>
          </p:cNvPr>
          <p:cNvSpPr>
            <a:spLocks noGrp="1"/>
          </p:cNvSpPr>
          <p:nvPr>
            <p:ph type="sldNum" sz="quarter" idx="12"/>
          </p:nvPr>
        </p:nvSpPr>
        <p:spPr/>
        <p:txBody>
          <a:bodyPr/>
          <a:lstStyle>
            <a:lvl1pPr>
              <a:defRPr/>
            </a:lvl1pPr>
          </a:lstStyle>
          <a:p>
            <a:pPr>
              <a:defRPr/>
            </a:pPr>
            <a:fld id="{7147196B-3578-40DD-9F8C-5A5CE6562E8D}" type="slidenum">
              <a:rPr lang="de-AT" altLang="de-DE"/>
              <a:pPr>
                <a:defRPr/>
              </a:pPr>
              <a:t>‹Nr.›</a:t>
            </a:fld>
            <a:endParaRPr lang="de-AT" altLang="de-DE"/>
          </a:p>
        </p:txBody>
      </p:sp>
    </p:spTree>
    <p:extLst>
      <p:ext uri="{BB962C8B-B14F-4D97-AF65-F5344CB8AC3E}">
        <p14:creationId xmlns:p14="http://schemas.microsoft.com/office/powerpoint/2010/main" val="4168970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Datumsplatzhalter 3">
            <a:extLst>
              <a:ext uri="{FF2B5EF4-FFF2-40B4-BE49-F238E27FC236}">
                <a16:creationId xmlns:a16="http://schemas.microsoft.com/office/drawing/2014/main" id="{FD0D0EE5-BDAF-3501-948B-CFA50351703B}"/>
              </a:ext>
            </a:extLst>
          </p:cNvPr>
          <p:cNvSpPr>
            <a:spLocks noGrp="1"/>
          </p:cNvSpPr>
          <p:nvPr>
            <p:ph type="dt" sz="half" idx="10"/>
          </p:nvPr>
        </p:nvSpPr>
        <p:spPr/>
        <p:txBody>
          <a:bodyPr/>
          <a:lstStyle>
            <a:lvl1pPr>
              <a:defRPr/>
            </a:lvl1pPr>
          </a:lstStyle>
          <a:p>
            <a:pPr>
              <a:defRPr/>
            </a:pPr>
            <a:fld id="{CB762763-FA12-40EB-9C46-627385ACA257}" type="datetimeFigureOut">
              <a:rPr lang="de-AT"/>
              <a:pPr>
                <a:defRPr/>
              </a:pPr>
              <a:t>08.05.2025</a:t>
            </a:fld>
            <a:endParaRPr lang="de-AT"/>
          </a:p>
        </p:txBody>
      </p:sp>
      <p:sp>
        <p:nvSpPr>
          <p:cNvPr id="4" name="Fußzeilenplatzhalter 4">
            <a:extLst>
              <a:ext uri="{FF2B5EF4-FFF2-40B4-BE49-F238E27FC236}">
                <a16:creationId xmlns:a16="http://schemas.microsoft.com/office/drawing/2014/main" id="{5402BCD9-EC6A-FA72-AFFA-EC363D4C8DCE}"/>
              </a:ext>
            </a:extLst>
          </p:cNvPr>
          <p:cNvSpPr>
            <a:spLocks noGrp="1"/>
          </p:cNvSpPr>
          <p:nvPr>
            <p:ph type="ftr" sz="quarter" idx="11"/>
          </p:nvPr>
        </p:nvSpPr>
        <p:spPr/>
        <p:txBody>
          <a:bodyPr/>
          <a:lstStyle>
            <a:lvl1pPr>
              <a:defRPr/>
            </a:lvl1pPr>
          </a:lstStyle>
          <a:p>
            <a:pPr>
              <a:defRPr/>
            </a:pPr>
            <a:endParaRPr lang="de-AT"/>
          </a:p>
        </p:txBody>
      </p:sp>
      <p:sp>
        <p:nvSpPr>
          <p:cNvPr id="5" name="Foliennummernplatzhalter 5">
            <a:extLst>
              <a:ext uri="{FF2B5EF4-FFF2-40B4-BE49-F238E27FC236}">
                <a16:creationId xmlns:a16="http://schemas.microsoft.com/office/drawing/2014/main" id="{55D32687-E1F1-476A-8F7F-69B72FFAB9BD}"/>
              </a:ext>
            </a:extLst>
          </p:cNvPr>
          <p:cNvSpPr>
            <a:spLocks noGrp="1"/>
          </p:cNvSpPr>
          <p:nvPr>
            <p:ph type="sldNum" sz="quarter" idx="12"/>
          </p:nvPr>
        </p:nvSpPr>
        <p:spPr/>
        <p:txBody>
          <a:bodyPr/>
          <a:lstStyle>
            <a:lvl1pPr>
              <a:defRPr/>
            </a:lvl1pPr>
          </a:lstStyle>
          <a:p>
            <a:pPr>
              <a:defRPr/>
            </a:pPr>
            <a:fld id="{009E758D-B0DC-4525-AE66-68DB0EF22FD0}" type="slidenum">
              <a:rPr lang="de-AT" altLang="de-DE"/>
              <a:pPr>
                <a:defRPr/>
              </a:pPr>
              <a:t>‹Nr.›</a:t>
            </a:fld>
            <a:endParaRPr lang="de-AT" altLang="de-DE"/>
          </a:p>
        </p:txBody>
      </p:sp>
    </p:spTree>
    <p:extLst>
      <p:ext uri="{BB962C8B-B14F-4D97-AF65-F5344CB8AC3E}">
        <p14:creationId xmlns:p14="http://schemas.microsoft.com/office/powerpoint/2010/main" val="678586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a:extLst>
              <a:ext uri="{FF2B5EF4-FFF2-40B4-BE49-F238E27FC236}">
                <a16:creationId xmlns:a16="http://schemas.microsoft.com/office/drawing/2014/main" id="{C1B222C2-0901-4D77-78E9-89F899BE560B}"/>
              </a:ext>
            </a:extLst>
          </p:cNvPr>
          <p:cNvSpPr>
            <a:spLocks noGrp="1"/>
          </p:cNvSpPr>
          <p:nvPr>
            <p:ph type="dt" sz="half" idx="10"/>
          </p:nvPr>
        </p:nvSpPr>
        <p:spPr/>
        <p:txBody>
          <a:bodyPr/>
          <a:lstStyle>
            <a:lvl1pPr>
              <a:defRPr/>
            </a:lvl1pPr>
          </a:lstStyle>
          <a:p>
            <a:pPr>
              <a:defRPr/>
            </a:pPr>
            <a:fld id="{501B51B7-1666-41AF-8F49-BC6912CA514D}" type="datetimeFigureOut">
              <a:rPr lang="de-AT"/>
              <a:pPr>
                <a:defRPr/>
              </a:pPr>
              <a:t>08.05.2025</a:t>
            </a:fld>
            <a:endParaRPr lang="de-AT"/>
          </a:p>
        </p:txBody>
      </p:sp>
      <p:sp>
        <p:nvSpPr>
          <p:cNvPr id="3" name="Fußzeilenplatzhalter 4">
            <a:extLst>
              <a:ext uri="{FF2B5EF4-FFF2-40B4-BE49-F238E27FC236}">
                <a16:creationId xmlns:a16="http://schemas.microsoft.com/office/drawing/2014/main" id="{9397044A-BBC8-9C1F-4F28-8CD2B963BAD0}"/>
              </a:ext>
            </a:extLst>
          </p:cNvPr>
          <p:cNvSpPr>
            <a:spLocks noGrp="1"/>
          </p:cNvSpPr>
          <p:nvPr>
            <p:ph type="ftr" sz="quarter" idx="11"/>
          </p:nvPr>
        </p:nvSpPr>
        <p:spPr/>
        <p:txBody>
          <a:bodyPr/>
          <a:lstStyle>
            <a:lvl1pPr>
              <a:defRPr/>
            </a:lvl1pPr>
          </a:lstStyle>
          <a:p>
            <a:pPr>
              <a:defRPr/>
            </a:pPr>
            <a:endParaRPr lang="de-AT"/>
          </a:p>
        </p:txBody>
      </p:sp>
      <p:sp>
        <p:nvSpPr>
          <p:cNvPr id="4" name="Foliennummernplatzhalter 5">
            <a:extLst>
              <a:ext uri="{FF2B5EF4-FFF2-40B4-BE49-F238E27FC236}">
                <a16:creationId xmlns:a16="http://schemas.microsoft.com/office/drawing/2014/main" id="{A57390A0-09A1-9CFA-F973-12E165049F6A}"/>
              </a:ext>
            </a:extLst>
          </p:cNvPr>
          <p:cNvSpPr>
            <a:spLocks noGrp="1"/>
          </p:cNvSpPr>
          <p:nvPr>
            <p:ph type="sldNum" sz="quarter" idx="12"/>
          </p:nvPr>
        </p:nvSpPr>
        <p:spPr/>
        <p:txBody>
          <a:bodyPr/>
          <a:lstStyle>
            <a:lvl1pPr>
              <a:defRPr/>
            </a:lvl1pPr>
          </a:lstStyle>
          <a:p>
            <a:pPr>
              <a:defRPr/>
            </a:pPr>
            <a:fld id="{DD666127-E797-4A0C-A9BA-9F437E0D0AFC}" type="slidenum">
              <a:rPr lang="de-AT" altLang="de-DE"/>
              <a:pPr>
                <a:defRPr/>
              </a:pPr>
              <a:t>‹Nr.›</a:t>
            </a:fld>
            <a:endParaRPr lang="de-AT" altLang="de-DE"/>
          </a:p>
        </p:txBody>
      </p:sp>
    </p:spTree>
    <p:extLst>
      <p:ext uri="{BB962C8B-B14F-4D97-AF65-F5344CB8AC3E}">
        <p14:creationId xmlns:p14="http://schemas.microsoft.com/office/powerpoint/2010/main" val="1052885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endParaRPr lang="de-AT"/>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3">
            <a:extLst>
              <a:ext uri="{FF2B5EF4-FFF2-40B4-BE49-F238E27FC236}">
                <a16:creationId xmlns:a16="http://schemas.microsoft.com/office/drawing/2014/main" id="{E9AF5514-5FD3-8B74-8A45-2A2B68B95118}"/>
              </a:ext>
            </a:extLst>
          </p:cNvPr>
          <p:cNvSpPr>
            <a:spLocks noGrp="1"/>
          </p:cNvSpPr>
          <p:nvPr>
            <p:ph type="dt" sz="half" idx="10"/>
          </p:nvPr>
        </p:nvSpPr>
        <p:spPr/>
        <p:txBody>
          <a:bodyPr/>
          <a:lstStyle>
            <a:lvl1pPr>
              <a:defRPr/>
            </a:lvl1pPr>
          </a:lstStyle>
          <a:p>
            <a:pPr>
              <a:defRPr/>
            </a:pPr>
            <a:fld id="{B6320A7A-D6D9-4019-B81E-622039181F5D}" type="datetimeFigureOut">
              <a:rPr lang="de-AT"/>
              <a:pPr>
                <a:defRPr/>
              </a:pPr>
              <a:t>08.05.2025</a:t>
            </a:fld>
            <a:endParaRPr lang="de-AT"/>
          </a:p>
        </p:txBody>
      </p:sp>
      <p:sp>
        <p:nvSpPr>
          <p:cNvPr id="6" name="Fußzeilenplatzhalter 4">
            <a:extLst>
              <a:ext uri="{FF2B5EF4-FFF2-40B4-BE49-F238E27FC236}">
                <a16:creationId xmlns:a16="http://schemas.microsoft.com/office/drawing/2014/main" id="{12C3299C-A0D6-ABE5-E557-99F19143A6D3}"/>
              </a:ext>
            </a:extLst>
          </p:cNvPr>
          <p:cNvSpPr>
            <a:spLocks noGrp="1"/>
          </p:cNvSpPr>
          <p:nvPr>
            <p:ph type="ftr" sz="quarter" idx="11"/>
          </p:nvPr>
        </p:nvSpPr>
        <p:spPr/>
        <p:txBody>
          <a:bodyPr/>
          <a:lstStyle>
            <a:lvl1pPr>
              <a:defRPr/>
            </a:lvl1pPr>
          </a:lstStyle>
          <a:p>
            <a:pPr>
              <a:defRPr/>
            </a:pPr>
            <a:endParaRPr lang="de-AT"/>
          </a:p>
        </p:txBody>
      </p:sp>
      <p:sp>
        <p:nvSpPr>
          <p:cNvPr id="7" name="Foliennummernplatzhalter 5">
            <a:extLst>
              <a:ext uri="{FF2B5EF4-FFF2-40B4-BE49-F238E27FC236}">
                <a16:creationId xmlns:a16="http://schemas.microsoft.com/office/drawing/2014/main" id="{38778E4C-B1D0-7811-CE51-1491AFA0FBE0}"/>
              </a:ext>
            </a:extLst>
          </p:cNvPr>
          <p:cNvSpPr>
            <a:spLocks noGrp="1"/>
          </p:cNvSpPr>
          <p:nvPr>
            <p:ph type="sldNum" sz="quarter" idx="12"/>
          </p:nvPr>
        </p:nvSpPr>
        <p:spPr/>
        <p:txBody>
          <a:bodyPr/>
          <a:lstStyle>
            <a:lvl1pPr>
              <a:defRPr/>
            </a:lvl1pPr>
          </a:lstStyle>
          <a:p>
            <a:pPr>
              <a:defRPr/>
            </a:pPr>
            <a:fld id="{4CC5B1B6-ED34-439D-AD63-4CFD9C9D24E5}" type="slidenum">
              <a:rPr lang="de-AT" altLang="de-DE"/>
              <a:pPr>
                <a:defRPr/>
              </a:pPr>
              <a:t>‹Nr.›</a:t>
            </a:fld>
            <a:endParaRPr lang="de-AT" altLang="de-DE"/>
          </a:p>
        </p:txBody>
      </p:sp>
    </p:spTree>
    <p:extLst>
      <p:ext uri="{BB962C8B-B14F-4D97-AF65-F5344CB8AC3E}">
        <p14:creationId xmlns:p14="http://schemas.microsoft.com/office/powerpoint/2010/main" val="3302139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endParaRPr lang="de-AT"/>
          </a:p>
        </p:txBody>
      </p:sp>
      <p:sp>
        <p:nvSpPr>
          <p:cNvPr id="3" name="Bildplatzhalt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3">
            <a:extLst>
              <a:ext uri="{FF2B5EF4-FFF2-40B4-BE49-F238E27FC236}">
                <a16:creationId xmlns:a16="http://schemas.microsoft.com/office/drawing/2014/main" id="{F8652EEF-2A34-A659-48E1-BF0FAFE10311}"/>
              </a:ext>
            </a:extLst>
          </p:cNvPr>
          <p:cNvSpPr>
            <a:spLocks noGrp="1"/>
          </p:cNvSpPr>
          <p:nvPr>
            <p:ph type="dt" sz="half" idx="10"/>
          </p:nvPr>
        </p:nvSpPr>
        <p:spPr/>
        <p:txBody>
          <a:bodyPr/>
          <a:lstStyle>
            <a:lvl1pPr>
              <a:defRPr/>
            </a:lvl1pPr>
          </a:lstStyle>
          <a:p>
            <a:pPr>
              <a:defRPr/>
            </a:pPr>
            <a:fld id="{74567224-743E-4F7D-8265-E231B14EB108}" type="datetimeFigureOut">
              <a:rPr lang="de-AT"/>
              <a:pPr>
                <a:defRPr/>
              </a:pPr>
              <a:t>08.05.2025</a:t>
            </a:fld>
            <a:endParaRPr lang="de-AT"/>
          </a:p>
        </p:txBody>
      </p:sp>
      <p:sp>
        <p:nvSpPr>
          <p:cNvPr id="6" name="Fußzeilenplatzhalter 4">
            <a:extLst>
              <a:ext uri="{FF2B5EF4-FFF2-40B4-BE49-F238E27FC236}">
                <a16:creationId xmlns:a16="http://schemas.microsoft.com/office/drawing/2014/main" id="{7CF826F8-B682-E417-CA00-0387DF7F8CEA}"/>
              </a:ext>
            </a:extLst>
          </p:cNvPr>
          <p:cNvSpPr>
            <a:spLocks noGrp="1"/>
          </p:cNvSpPr>
          <p:nvPr>
            <p:ph type="ftr" sz="quarter" idx="11"/>
          </p:nvPr>
        </p:nvSpPr>
        <p:spPr/>
        <p:txBody>
          <a:bodyPr/>
          <a:lstStyle>
            <a:lvl1pPr>
              <a:defRPr/>
            </a:lvl1pPr>
          </a:lstStyle>
          <a:p>
            <a:pPr>
              <a:defRPr/>
            </a:pPr>
            <a:endParaRPr lang="de-AT"/>
          </a:p>
        </p:txBody>
      </p:sp>
      <p:sp>
        <p:nvSpPr>
          <p:cNvPr id="7" name="Foliennummernplatzhalter 5">
            <a:extLst>
              <a:ext uri="{FF2B5EF4-FFF2-40B4-BE49-F238E27FC236}">
                <a16:creationId xmlns:a16="http://schemas.microsoft.com/office/drawing/2014/main" id="{CD026921-71F9-1473-AD68-4D13B8F7E57C}"/>
              </a:ext>
            </a:extLst>
          </p:cNvPr>
          <p:cNvSpPr>
            <a:spLocks noGrp="1"/>
          </p:cNvSpPr>
          <p:nvPr>
            <p:ph type="sldNum" sz="quarter" idx="12"/>
          </p:nvPr>
        </p:nvSpPr>
        <p:spPr/>
        <p:txBody>
          <a:bodyPr/>
          <a:lstStyle>
            <a:lvl1pPr>
              <a:defRPr/>
            </a:lvl1pPr>
          </a:lstStyle>
          <a:p>
            <a:pPr>
              <a:defRPr/>
            </a:pPr>
            <a:fld id="{AA7F68C6-EFCB-4BE0-BA04-B7557C84F2C3}" type="slidenum">
              <a:rPr lang="de-AT" altLang="de-DE"/>
              <a:pPr>
                <a:defRPr/>
              </a:pPr>
              <a:t>‹Nr.›</a:t>
            </a:fld>
            <a:endParaRPr lang="de-AT" altLang="de-DE"/>
          </a:p>
        </p:txBody>
      </p:sp>
    </p:spTree>
    <p:extLst>
      <p:ext uri="{BB962C8B-B14F-4D97-AF65-F5344CB8AC3E}">
        <p14:creationId xmlns:p14="http://schemas.microsoft.com/office/powerpoint/2010/main" val="1589759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2">
            <a:extLst>
              <a:ext uri="{FF2B5EF4-FFF2-40B4-BE49-F238E27FC236}">
                <a16:creationId xmlns:a16="http://schemas.microsoft.com/office/drawing/2014/main" id="{D873491F-EF52-721D-AE43-D538744E0C47}"/>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875" y="0"/>
            <a:ext cx="9159875"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elplatzhalter 1">
            <a:extLst>
              <a:ext uri="{FF2B5EF4-FFF2-40B4-BE49-F238E27FC236}">
                <a16:creationId xmlns:a16="http://schemas.microsoft.com/office/drawing/2014/main" id="{EE22419C-25F3-A975-BA16-BFC09DB53F13}"/>
              </a:ext>
            </a:extLst>
          </p:cNvPr>
          <p:cNvSpPr>
            <a:spLocks noGrp="1"/>
          </p:cNvSpPr>
          <p:nvPr>
            <p:ph type="title"/>
          </p:nvPr>
        </p:nvSpPr>
        <p:spPr bwMode="auto">
          <a:xfrm>
            <a:off x="306388" y="893763"/>
            <a:ext cx="8229600"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lvl="0"/>
            <a:endParaRPr lang="de-AT" altLang="de-DE"/>
          </a:p>
        </p:txBody>
      </p:sp>
      <p:sp>
        <p:nvSpPr>
          <p:cNvPr id="1028" name="Textplatzhalter 2">
            <a:extLst>
              <a:ext uri="{FF2B5EF4-FFF2-40B4-BE49-F238E27FC236}">
                <a16:creationId xmlns:a16="http://schemas.microsoft.com/office/drawing/2014/main" id="{9E652599-CF53-DAE1-937B-8F357D612C1E}"/>
              </a:ext>
            </a:extLst>
          </p:cNvPr>
          <p:cNvSpPr>
            <a:spLocks noGrp="1"/>
          </p:cNvSpPr>
          <p:nvPr>
            <p:ph type="body" idx="1"/>
          </p:nvPr>
        </p:nvSpPr>
        <p:spPr bwMode="auto">
          <a:xfrm>
            <a:off x="323850" y="2060575"/>
            <a:ext cx="8229600" cy="408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de-AT" altLang="de-DE"/>
          </a:p>
        </p:txBody>
      </p:sp>
      <p:sp>
        <p:nvSpPr>
          <p:cNvPr id="4" name="Datumsplatzhalter 3">
            <a:extLst>
              <a:ext uri="{FF2B5EF4-FFF2-40B4-BE49-F238E27FC236}">
                <a16:creationId xmlns:a16="http://schemas.microsoft.com/office/drawing/2014/main" id="{5981D4BA-A58A-8202-F6A4-11DDE15C7E71}"/>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BDB0439C-E28F-4802-8454-00A93EEC5F11}" type="datetimeFigureOut">
              <a:rPr lang="de-AT"/>
              <a:pPr>
                <a:defRPr/>
              </a:pPr>
              <a:t>08.05.2025</a:t>
            </a:fld>
            <a:endParaRPr lang="de-AT"/>
          </a:p>
        </p:txBody>
      </p:sp>
      <p:sp>
        <p:nvSpPr>
          <p:cNvPr id="5" name="Fußzeilenplatzhalter 4">
            <a:extLst>
              <a:ext uri="{FF2B5EF4-FFF2-40B4-BE49-F238E27FC236}">
                <a16:creationId xmlns:a16="http://schemas.microsoft.com/office/drawing/2014/main" id="{38CC8D52-A476-8899-E158-F5809315239F}"/>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de-AT"/>
          </a:p>
        </p:txBody>
      </p:sp>
      <p:sp>
        <p:nvSpPr>
          <p:cNvPr id="6" name="Foliennummernplatzhalter 5">
            <a:extLst>
              <a:ext uri="{FF2B5EF4-FFF2-40B4-BE49-F238E27FC236}">
                <a16:creationId xmlns:a16="http://schemas.microsoft.com/office/drawing/2014/main" id="{008CE4BB-F23A-CFD7-F126-6DFDDDAD4321}"/>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736B1651-5FFE-4A7B-AF34-DFBBA50AB874}" type="slidenum">
              <a:rPr lang="de-AT" altLang="de-DE"/>
              <a:pPr>
                <a:defRPr/>
              </a:pPr>
              <a:t>‹Nr.›</a:t>
            </a:fld>
            <a:endParaRPr lang="de-AT" altLang="de-DE"/>
          </a:p>
        </p:txBody>
      </p:sp>
      <p:pic>
        <p:nvPicPr>
          <p:cNvPr id="1032" name="Picture 19">
            <a:extLst>
              <a:ext uri="{FF2B5EF4-FFF2-40B4-BE49-F238E27FC236}">
                <a16:creationId xmlns:a16="http://schemas.microsoft.com/office/drawing/2014/main" id="{5C1BCDC8-34F4-199F-1ED5-D8FA7D869A42}"/>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212138" y="0"/>
            <a:ext cx="608012"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9">
            <a:extLst>
              <a:ext uri="{FF2B5EF4-FFF2-40B4-BE49-F238E27FC236}">
                <a16:creationId xmlns:a16="http://schemas.microsoft.com/office/drawing/2014/main" id="{CAE8D278-4051-BCBB-60C5-7FC2BF9DD98A}"/>
              </a:ext>
            </a:extLst>
          </p:cNvPr>
          <p:cNvPicPr preferRelativeResize="0">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875" y="566738"/>
            <a:ext cx="9159875" cy="4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9">
            <a:extLst>
              <a:ext uri="{FF2B5EF4-FFF2-40B4-BE49-F238E27FC236}">
                <a16:creationId xmlns:a16="http://schemas.microsoft.com/office/drawing/2014/main" id="{8425090F-247E-AEC3-2336-85F1766081C9}"/>
              </a:ext>
            </a:extLst>
          </p:cNvPr>
          <p:cNvPicPr preferRelativeResize="0">
            <a:picLocks noChangeArrowheads="1"/>
          </p:cNvPicPr>
          <p:nvPr/>
        </p:nvPicPr>
        <p:blipFill>
          <a:blip r:embed="rId15"/>
          <a:stretch>
            <a:fillRect/>
          </a:stretch>
        </p:blipFill>
        <p:spPr bwMode="auto">
          <a:xfrm>
            <a:off x="0" y="6602413"/>
            <a:ext cx="9144000" cy="25558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noFill/>
          </a:ln>
        </p:spPr>
      </p:pic>
      <p:sp>
        <p:nvSpPr>
          <p:cNvPr id="1035" name="Rechteck 21">
            <a:extLst>
              <a:ext uri="{FF2B5EF4-FFF2-40B4-BE49-F238E27FC236}">
                <a16:creationId xmlns:a16="http://schemas.microsoft.com/office/drawing/2014/main" id="{11CD5563-8D49-56AC-F6C9-175647D854A8}"/>
              </a:ext>
            </a:extLst>
          </p:cNvPr>
          <p:cNvSpPr>
            <a:spLocks noChangeArrowheads="1"/>
          </p:cNvSpPr>
          <p:nvPr/>
        </p:nvSpPr>
        <p:spPr bwMode="auto">
          <a:xfrm>
            <a:off x="-15875" y="6516688"/>
            <a:ext cx="9144000" cy="368300"/>
          </a:xfrm>
          <a:prstGeom prst="rect">
            <a:avLst/>
          </a:prstGeom>
          <a:noFill/>
          <a:ln>
            <a:noFill/>
          </a:ln>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1" hangingPunct="1">
              <a:defRPr/>
            </a:pPr>
            <a:r>
              <a:rPr lang="de-DE" altLang="de-DE" dirty="0">
                <a:solidFill>
                  <a:srgbClr val="333333"/>
                </a:solidFill>
                <a:cs typeface="Arial" charset="0"/>
              </a:rPr>
              <a:t> </a:t>
            </a:r>
            <a:r>
              <a:rPr lang="de-DE" altLang="de-DE" sz="1000" dirty="0">
                <a:solidFill>
                  <a:srgbClr val="333333"/>
                </a:solidFill>
                <a:latin typeface="Syntax LT Std" pitchFamily="34" charset="0"/>
                <a:cs typeface="Arial" charset="0"/>
              </a:rPr>
              <a:t>© Österreichischer Bundesverlag Schulbuch GmbH &amp; Co. KG, Wien 2025</a:t>
            </a:r>
          </a:p>
        </p:txBody>
      </p:sp>
      <p:pic>
        <p:nvPicPr>
          <p:cNvPr id="1036" name="Picture 13" descr="I:\500-vs_hs\Aushilfen\___Carina\Unterwegs\uw1_schriftzug_weiss.gif">
            <a:extLst>
              <a:ext uri="{FF2B5EF4-FFF2-40B4-BE49-F238E27FC236}">
                <a16:creationId xmlns:a16="http://schemas.microsoft.com/office/drawing/2014/main" id="{6BC54FD0-946D-8ECA-BB0F-F42BC02F893E}"/>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r="17387"/>
          <a:stretch>
            <a:fillRect/>
          </a:stretch>
        </p:blipFill>
        <p:spPr bwMode="auto">
          <a:xfrm>
            <a:off x="250825" y="77788"/>
            <a:ext cx="160655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7" name="Textfeld 1">
            <a:extLst>
              <a:ext uri="{FF2B5EF4-FFF2-40B4-BE49-F238E27FC236}">
                <a16:creationId xmlns:a16="http://schemas.microsoft.com/office/drawing/2014/main" id="{EBE192FF-707C-AAF6-B437-C0CC5F736953}"/>
              </a:ext>
            </a:extLst>
          </p:cNvPr>
          <p:cNvSpPr txBox="1">
            <a:spLocks noChangeArrowheads="1"/>
          </p:cNvSpPr>
          <p:nvPr userDrawn="1"/>
        </p:nvSpPr>
        <p:spPr bwMode="auto">
          <a:xfrm>
            <a:off x="1835150" y="-128588"/>
            <a:ext cx="496888" cy="830263"/>
          </a:xfrm>
          <a:prstGeom prst="rect">
            <a:avLst/>
          </a:prstGeom>
          <a:noFill/>
          <a:ln>
            <a:noFill/>
          </a:ln>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r>
              <a:rPr lang="de-AT" altLang="de-DE" sz="4800" b="1" dirty="0">
                <a:solidFill>
                  <a:schemeClr val="bg1"/>
                </a:solidFill>
                <a:latin typeface="+mj-lt"/>
              </a:rPr>
              <a:t>3</a:t>
            </a:r>
          </a:p>
        </p:txBody>
      </p:sp>
    </p:spTree>
  </p:cSld>
  <p:clrMap bg1="lt1" tx1="dk1" bg2="lt2" tx2="dk2" accent1="accent1" accent2="accent2" accent3="accent3" accent4="accent4" accent5="accent5" accent6="accent6" hlink="hlink" folHlink="folHlink"/>
  <p:sldLayoutIdLst>
    <p:sldLayoutId id="2147484007" r:id="rId1"/>
    <p:sldLayoutId id="2147483997" r:id="rId2"/>
    <p:sldLayoutId id="2147483998" r:id="rId3"/>
    <p:sldLayoutId id="2147483999" r:id="rId4"/>
    <p:sldLayoutId id="2147484000" r:id="rId5"/>
    <p:sldLayoutId id="2147484001" r:id="rId6"/>
    <p:sldLayoutId id="2147484002" r:id="rId7"/>
    <p:sldLayoutId id="2147484003" r:id="rId8"/>
    <p:sldLayoutId id="2147484004" r:id="rId9"/>
    <p:sldLayoutId id="2147484005" r:id="rId10"/>
    <p:sldLayoutId id="2147484006" r:id="rId11"/>
  </p:sldLayoutIdLst>
  <p:txStyles>
    <p:titleStyle>
      <a:lvl1pPr algn="ctr" rtl="0" eaLnBrk="0" fontAlgn="base" hangingPunct="0">
        <a:spcBef>
          <a:spcPct val="0"/>
        </a:spcBef>
        <a:spcAft>
          <a:spcPct val="0"/>
        </a:spcAft>
        <a:defRPr sz="3800" b="1" kern="1200">
          <a:solidFill>
            <a:srgbClr val="333333"/>
          </a:solidFill>
          <a:latin typeface="Syntax LT Std" pitchFamily="34" charset="0"/>
          <a:ea typeface="+mj-ea"/>
          <a:cs typeface="+mj-cs"/>
        </a:defRPr>
      </a:lvl1pPr>
      <a:lvl2pPr algn="ctr" rtl="0" eaLnBrk="0" fontAlgn="base" hangingPunct="0">
        <a:spcBef>
          <a:spcPct val="0"/>
        </a:spcBef>
        <a:spcAft>
          <a:spcPct val="0"/>
        </a:spcAft>
        <a:defRPr sz="3800" b="1">
          <a:solidFill>
            <a:srgbClr val="333333"/>
          </a:solidFill>
          <a:latin typeface="Syntax LT Std" pitchFamily="34" charset="0"/>
        </a:defRPr>
      </a:lvl2pPr>
      <a:lvl3pPr algn="ctr" rtl="0" eaLnBrk="0" fontAlgn="base" hangingPunct="0">
        <a:spcBef>
          <a:spcPct val="0"/>
        </a:spcBef>
        <a:spcAft>
          <a:spcPct val="0"/>
        </a:spcAft>
        <a:defRPr sz="3800" b="1">
          <a:solidFill>
            <a:srgbClr val="333333"/>
          </a:solidFill>
          <a:latin typeface="Syntax LT Std" pitchFamily="34" charset="0"/>
        </a:defRPr>
      </a:lvl3pPr>
      <a:lvl4pPr algn="ctr" rtl="0" eaLnBrk="0" fontAlgn="base" hangingPunct="0">
        <a:spcBef>
          <a:spcPct val="0"/>
        </a:spcBef>
        <a:spcAft>
          <a:spcPct val="0"/>
        </a:spcAft>
        <a:defRPr sz="3800" b="1">
          <a:solidFill>
            <a:srgbClr val="333333"/>
          </a:solidFill>
          <a:latin typeface="Syntax LT Std" pitchFamily="34" charset="0"/>
        </a:defRPr>
      </a:lvl4pPr>
      <a:lvl5pPr algn="ctr" rtl="0" eaLnBrk="0" fontAlgn="base" hangingPunct="0">
        <a:spcBef>
          <a:spcPct val="0"/>
        </a:spcBef>
        <a:spcAft>
          <a:spcPct val="0"/>
        </a:spcAft>
        <a:defRPr sz="3800" b="1">
          <a:solidFill>
            <a:srgbClr val="333333"/>
          </a:solidFill>
          <a:latin typeface="Syntax LT Std" pitchFamily="34" charset="0"/>
        </a:defRPr>
      </a:lvl5pPr>
      <a:lvl6pPr marL="457200" algn="ctr" rtl="0" fontAlgn="base">
        <a:spcBef>
          <a:spcPct val="0"/>
        </a:spcBef>
        <a:spcAft>
          <a:spcPct val="0"/>
        </a:spcAft>
        <a:defRPr sz="3800" b="1">
          <a:solidFill>
            <a:srgbClr val="333333"/>
          </a:solidFill>
          <a:latin typeface="Syntax LT Std" pitchFamily="34" charset="0"/>
        </a:defRPr>
      </a:lvl6pPr>
      <a:lvl7pPr marL="914400" algn="ctr" rtl="0" fontAlgn="base">
        <a:spcBef>
          <a:spcPct val="0"/>
        </a:spcBef>
        <a:spcAft>
          <a:spcPct val="0"/>
        </a:spcAft>
        <a:defRPr sz="3800" b="1">
          <a:solidFill>
            <a:srgbClr val="333333"/>
          </a:solidFill>
          <a:latin typeface="Syntax LT Std" pitchFamily="34" charset="0"/>
        </a:defRPr>
      </a:lvl7pPr>
      <a:lvl8pPr marL="1371600" algn="ctr" rtl="0" fontAlgn="base">
        <a:spcBef>
          <a:spcPct val="0"/>
        </a:spcBef>
        <a:spcAft>
          <a:spcPct val="0"/>
        </a:spcAft>
        <a:defRPr sz="3800" b="1">
          <a:solidFill>
            <a:srgbClr val="333333"/>
          </a:solidFill>
          <a:latin typeface="Syntax LT Std" pitchFamily="34" charset="0"/>
        </a:defRPr>
      </a:lvl8pPr>
      <a:lvl9pPr marL="1828800" algn="ctr" rtl="0" fontAlgn="base">
        <a:spcBef>
          <a:spcPct val="0"/>
        </a:spcBef>
        <a:spcAft>
          <a:spcPct val="0"/>
        </a:spcAft>
        <a:defRPr sz="3800" b="1">
          <a:solidFill>
            <a:srgbClr val="333333"/>
          </a:solidFill>
          <a:latin typeface="Syntax LT Std"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lang="de-AT" sz="3800" b="1" kern="1200" dirty="0">
          <a:solidFill>
            <a:srgbClr val="333333"/>
          </a:solidFill>
          <a:latin typeface="Syntax LT Std" pitchFamily="34" charset="0"/>
          <a:ea typeface="+mj-ea"/>
          <a:cs typeface="+mj-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4EC21DCB-BC7A-7A3E-DE9D-FBEAA9F6FCE0}"/>
              </a:ext>
            </a:extLst>
          </p:cNvPr>
          <p:cNvSpPr>
            <a:spLocks noGrp="1"/>
          </p:cNvSpPr>
          <p:nvPr/>
        </p:nvSpPr>
        <p:spPr bwMode="auto">
          <a:xfrm>
            <a:off x="457200" y="3090863"/>
            <a:ext cx="8229600" cy="676275"/>
          </a:xfrm>
          <a:prstGeom prst="rect">
            <a:avLst/>
          </a:prstGeom>
          <a:noFill/>
          <a:ln>
            <a:noFill/>
          </a:ln>
        </p:spPr>
        <p:txBody>
          <a:bodyPr anchor="ctr">
            <a:spAutoFit/>
          </a:bodyPr>
          <a:lstStyle>
            <a:lvl1pPr algn="ctr" rtl="0" eaLnBrk="0" fontAlgn="base" hangingPunct="0">
              <a:spcBef>
                <a:spcPct val="0"/>
              </a:spcBef>
              <a:spcAft>
                <a:spcPct val="0"/>
              </a:spcAft>
              <a:defRPr sz="3800" b="1" kern="1200">
                <a:solidFill>
                  <a:srgbClr val="333333"/>
                </a:solidFill>
                <a:latin typeface="Syntax LT Std" pitchFamily="34" charset="0"/>
                <a:ea typeface="+mj-ea"/>
                <a:cs typeface="+mj-cs"/>
              </a:defRPr>
            </a:lvl1pPr>
            <a:lvl2pPr algn="ctr" rtl="0" eaLnBrk="0" fontAlgn="base" hangingPunct="0">
              <a:spcBef>
                <a:spcPct val="0"/>
              </a:spcBef>
              <a:spcAft>
                <a:spcPct val="0"/>
              </a:spcAft>
              <a:defRPr sz="3800" b="1">
                <a:solidFill>
                  <a:srgbClr val="333333"/>
                </a:solidFill>
                <a:latin typeface="Syntax LT Std" pitchFamily="34" charset="0"/>
              </a:defRPr>
            </a:lvl2pPr>
            <a:lvl3pPr algn="ctr" rtl="0" eaLnBrk="0" fontAlgn="base" hangingPunct="0">
              <a:spcBef>
                <a:spcPct val="0"/>
              </a:spcBef>
              <a:spcAft>
                <a:spcPct val="0"/>
              </a:spcAft>
              <a:defRPr sz="3800" b="1">
                <a:solidFill>
                  <a:srgbClr val="333333"/>
                </a:solidFill>
                <a:latin typeface="Syntax LT Std" pitchFamily="34" charset="0"/>
              </a:defRPr>
            </a:lvl3pPr>
            <a:lvl4pPr algn="ctr" rtl="0" eaLnBrk="0" fontAlgn="base" hangingPunct="0">
              <a:spcBef>
                <a:spcPct val="0"/>
              </a:spcBef>
              <a:spcAft>
                <a:spcPct val="0"/>
              </a:spcAft>
              <a:defRPr sz="3800" b="1">
                <a:solidFill>
                  <a:srgbClr val="333333"/>
                </a:solidFill>
                <a:latin typeface="Syntax LT Std" pitchFamily="34" charset="0"/>
              </a:defRPr>
            </a:lvl4pPr>
            <a:lvl5pPr algn="ctr" rtl="0" eaLnBrk="0" fontAlgn="base" hangingPunct="0">
              <a:spcBef>
                <a:spcPct val="0"/>
              </a:spcBef>
              <a:spcAft>
                <a:spcPct val="0"/>
              </a:spcAft>
              <a:defRPr sz="3800" b="1">
                <a:solidFill>
                  <a:srgbClr val="333333"/>
                </a:solidFill>
                <a:latin typeface="Syntax LT Std" pitchFamily="34" charset="0"/>
              </a:defRPr>
            </a:lvl5pPr>
            <a:lvl6pPr marL="457200" algn="ctr" rtl="0" fontAlgn="base">
              <a:spcBef>
                <a:spcPct val="0"/>
              </a:spcBef>
              <a:spcAft>
                <a:spcPct val="0"/>
              </a:spcAft>
              <a:defRPr sz="3800" b="1">
                <a:solidFill>
                  <a:srgbClr val="333333"/>
                </a:solidFill>
                <a:latin typeface="Syntax LT Std" pitchFamily="34" charset="0"/>
              </a:defRPr>
            </a:lvl6pPr>
            <a:lvl7pPr marL="914400" algn="ctr" rtl="0" fontAlgn="base">
              <a:spcBef>
                <a:spcPct val="0"/>
              </a:spcBef>
              <a:spcAft>
                <a:spcPct val="0"/>
              </a:spcAft>
              <a:defRPr sz="3800" b="1">
                <a:solidFill>
                  <a:srgbClr val="333333"/>
                </a:solidFill>
                <a:latin typeface="Syntax LT Std" pitchFamily="34" charset="0"/>
              </a:defRPr>
            </a:lvl7pPr>
            <a:lvl8pPr marL="1371600" algn="ctr" rtl="0" fontAlgn="base">
              <a:spcBef>
                <a:spcPct val="0"/>
              </a:spcBef>
              <a:spcAft>
                <a:spcPct val="0"/>
              </a:spcAft>
              <a:defRPr sz="3800" b="1">
                <a:solidFill>
                  <a:srgbClr val="333333"/>
                </a:solidFill>
                <a:latin typeface="Syntax LT Std" pitchFamily="34" charset="0"/>
              </a:defRPr>
            </a:lvl8pPr>
            <a:lvl9pPr marL="1828800" algn="ctr" rtl="0" fontAlgn="base">
              <a:spcBef>
                <a:spcPct val="0"/>
              </a:spcBef>
              <a:spcAft>
                <a:spcPct val="0"/>
              </a:spcAft>
              <a:defRPr sz="3800" b="1">
                <a:solidFill>
                  <a:srgbClr val="333333"/>
                </a:solidFill>
                <a:latin typeface="Syntax LT Std" pitchFamily="34" charset="0"/>
              </a:defRPr>
            </a:lvl9pPr>
          </a:lstStyle>
          <a:p>
            <a:pPr>
              <a:defRPr/>
            </a:pPr>
            <a:r>
              <a:rPr lang="de-AT" altLang="de-DE" dirty="0">
                <a:latin typeface="+mn-lt"/>
              </a:rPr>
              <a:t>Das </a:t>
            </a:r>
            <a:r>
              <a:rPr lang="de-AT" altLang="de-DE">
                <a:latin typeface="+mn-lt"/>
              </a:rPr>
              <a:t>Wiener Becken</a:t>
            </a:r>
            <a:endParaRPr lang="de-AT" altLang="de-DE" dirty="0">
              <a:latin typeface="+mn-lt"/>
            </a:endParaRP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a:extLst>
              <a:ext uri="{FF2B5EF4-FFF2-40B4-BE49-F238E27FC236}">
                <a16:creationId xmlns:a16="http://schemas.microsoft.com/office/drawing/2014/main" id="{92331F57-1406-668F-646A-BB09469CD825}"/>
              </a:ext>
            </a:extLst>
          </p:cNvPr>
          <p:cNvSpPr>
            <a:spLocks noGrp="1"/>
          </p:cNvSpPr>
          <p:nvPr>
            <p:ph type="title"/>
          </p:nvPr>
        </p:nvSpPr>
        <p:spPr>
          <a:xfrm>
            <a:off x="457200" y="1168400"/>
            <a:ext cx="8229600" cy="676275"/>
          </a:xfrm>
        </p:spPr>
        <p:txBody>
          <a:bodyPr/>
          <a:lstStyle/>
          <a:p>
            <a:pPr>
              <a:defRPr/>
            </a:pPr>
            <a:r>
              <a:rPr lang="de-AT" altLang="de-DE" dirty="0">
                <a:latin typeface="+mj-lt"/>
              </a:rPr>
              <a:t>Das Wiener Becken</a:t>
            </a:r>
          </a:p>
        </p:txBody>
      </p:sp>
      <p:sp>
        <p:nvSpPr>
          <p:cNvPr id="5" name="Textfeld 4">
            <a:extLst>
              <a:ext uri="{FF2B5EF4-FFF2-40B4-BE49-F238E27FC236}">
                <a16:creationId xmlns:a16="http://schemas.microsoft.com/office/drawing/2014/main" id="{16A0B7F0-B498-A4FB-CE7B-76818E13551F}"/>
              </a:ext>
            </a:extLst>
          </p:cNvPr>
          <p:cNvSpPr txBox="1">
            <a:spLocks noChangeArrowheads="1"/>
          </p:cNvSpPr>
          <p:nvPr/>
        </p:nvSpPr>
        <p:spPr bwMode="auto">
          <a:xfrm>
            <a:off x="5780882" y="2336800"/>
            <a:ext cx="3240087"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800" b="1">
                <a:solidFill>
                  <a:srgbClr val="333333"/>
                </a:solidFill>
                <a:latin typeface="Syntax LT Std"/>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AT" altLang="de-DE" sz="2000" dirty="0">
                <a:solidFill>
                  <a:schemeClr val="tx1"/>
                </a:solidFill>
                <a:latin typeface="Calibri" panose="020F0502020204030204" pitchFamily="34" charset="0"/>
              </a:rPr>
              <a:t>südliches Wiener Becken</a:t>
            </a:r>
          </a:p>
          <a:p>
            <a:pPr eaLnBrk="1" hangingPunct="1">
              <a:spcBef>
                <a:spcPct val="0"/>
              </a:spcBef>
              <a:buFontTx/>
              <a:buNone/>
            </a:pPr>
            <a:r>
              <a:rPr lang="de-AT" altLang="de-DE" sz="1800" b="0" dirty="0">
                <a:solidFill>
                  <a:schemeClr val="tx1"/>
                </a:solidFill>
                <a:latin typeface="Calibri" panose="020F0502020204030204" pitchFamily="34" charset="0"/>
              </a:rPr>
              <a:t>Ballungsraum (viele Betriebe),</a:t>
            </a:r>
          </a:p>
          <a:p>
            <a:pPr eaLnBrk="1" hangingPunct="1">
              <a:spcBef>
                <a:spcPct val="0"/>
              </a:spcBef>
              <a:buFontTx/>
              <a:buNone/>
            </a:pPr>
            <a:r>
              <a:rPr lang="de-AT" altLang="de-DE" sz="1800" b="0" dirty="0">
                <a:solidFill>
                  <a:schemeClr val="tx1"/>
                </a:solidFill>
                <a:latin typeface="Calibri" panose="020F0502020204030204" pitchFamily="34" charset="0"/>
              </a:rPr>
              <a:t>fruchtbare Feuchte Ebene im N</a:t>
            </a:r>
            <a:br>
              <a:rPr lang="de-AT" altLang="de-DE" sz="1800" b="0" dirty="0">
                <a:solidFill>
                  <a:schemeClr val="tx1"/>
                </a:solidFill>
                <a:latin typeface="Calibri" panose="020F0502020204030204" pitchFamily="34" charset="0"/>
              </a:rPr>
            </a:br>
            <a:r>
              <a:rPr lang="de-AT" altLang="de-DE" sz="1800" b="0" dirty="0">
                <a:solidFill>
                  <a:schemeClr val="tx1"/>
                </a:solidFill>
                <a:latin typeface="Calibri" panose="020F0502020204030204" pitchFamily="34" charset="0"/>
              </a:rPr>
              <a:t>bewaldete Trockene Ebene im S</a:t>
            </a:r>
          </a:p>
          <a:p>
            <a:pPr eaLnBrk="1" hangingPunct="1">
              <a:spcBef>
                <a:spcPct val="0"/>
              </a:spcBef>
              <a:buFontTx/>
              <a:buNone/>
            </a:pPr>
            <a:endParaRPr lang="de-AT" altLang="de-DE" sz="1600" b="0" dirty="0">
              <a:solidFill>
                <a:schemeClr val="tx1"/>
              </a:solidFill>
              <a:latin typeface="Calibri" panose="020F0502020204030204" pitchFamily="34" charset="0"/>
            </a:endParaRPr>
          </a:p>
        </p:txBody>
      </p:sp>
      <p:sp>
        <p:nvSpPr>
          <p:cNvPr id="7" name="Textfeld 6">
            <a:extLst>
              <a:ext uri="{FF2B5EF4-FFF2-40B4-BE49-F238E27FC236}">
                <a16:creationId xmlns:a16="http://schemas.microsoft.com/office/drawing/2014/main" id="{6ADC54E6-B890-CD05-16C3-E167B40DEAF7}"/>
              </a:ext>
            </a:extLst>
          </p:cNvPr>
          <p:cNvSpPr txBox="1">
            <a:spLocks noChangeArrowheads="1"/>
          </p:cNvSpPr>
          <p:nvPr/>
        </p:nvSpPr>
        <p:spPr bwMode="auto">
          <a:xfrm>
            <a:off x="2195513" y="3433763"/>
            <a:ext cx="2455862"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800" b="1">
                <a:solidFill>
                  <a:srgbClr val="333333"/>
                </a:solidFill>
                <a:latin typeface="Syntax LT Std"/>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AT" altLang="de-DE" sz="2000">
                <a:solidFill>
                  <a:schemeClr val="tx1"/>
                </a:solidFill>
                <a:latin typeface="Calibri" panose="020F0502020204030204" pitchFamily="34" charset="0"/>
              </a:rPr>
              <a:t>Donau-Auen</a:t>
            </a:r>
          </a:p>
          <a:p>
            <a:pPr eaLnBrk="1" hangingPunct="1">
              <a:spcBef>
                <a:spcPct val="0"/>
              </a:spcBef>
              <a:buFontTx/>
              <a:buNone/>
            </a:pPr>
            <a:r>
              <a:rPr lang="de-AT" altLang="de-DE" sz="1800" b="0">
                <a:solidFill>
                  <a:schemeClr val="tx1"/>
                </a:solidFill>
                <a:latin typeface="Calibri" panose="020F0502020204030204" pitchFamily="34" charset="0"/>
              </a:rPr>
              <a:t>Lebensraum für viele Tiere (Biber, Eisvögel …),</a:t>
            </a:r>
          </a:p>
          <a:p>
            <a:pPr eaLnBrk="1" hangingPunct="1">
              <a:spcBef>
                <a:spcPct val="0"/>
              </a:spcBef>
              <a:buFontTx/>
              <a:buNone/>
            </a:pPr>
            <a:r>
              <a:rPr lang="de-AT" altLang="de-DE" sz="1800" b="0">
                <a:solidFill>
                  <a:schemeClr val="tx1"/>
                </a:solidFill>
                <a:latin typeface="Calibri" panose="020F0502020204030204" pitchFamily="34" charset="0"/>
              </a:rPr>
              <a:t>Erholungsgebiet</a:t>
            </a:r>
          </a:p>
        </p:txBody>
      </p:sp>
      <p:sp>
        <p:nvSpPr>
          <p:cNvPr id="8" name="Textfeld 7">
            <a:extLst>
              <a:ext uri="{FF2B5EF4-FFF2-40B4-BE49-F238E27FC236}">
                <a16:creationId xmlns:a16="http://schemas.microsoft.com/office/drawing/2014/main" id="{8C04A817-D353-D6E8-8D0C-03285E49A31C}"/>
              </a:ext>
            </a:extLst>
          </p:cNvPr>
          <p:cNvSpPr txBox="1">
            <a:spLocks noChangeArrowheads="1"/>
          </p:cNvSpPr>
          <p:nvPr/>
        </p:nvSpPr>
        <p:spPr bwMode="auto">
          <a:xfrm>
            <a:off x="539750" y="2336800"/>
            <a:ext cx="2663825"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800" b="1">
                <a:solidFill>
                  <a:srgbClr val="333333"/>
                </a:solidFill>
                <a:latin typeface="Syntax LT Std"/>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AT" altLang="de-DE" sz="2000">
                <a:solidFill>
                  <a:schemeClr val="tx1"/>
                </a:solidFill>
                <a:latin typeface="Calibri" panose="020F0502020204030204" pitchFamily="34" charset="0"/>
              </a:rPr>
              <a:t>östliches Weinviertel</a:t>
            </a:r>
          </a:p>
          <a:p>
            <a:pPr eaLnBrk="1" hangingPunct="1">
              <a:spcBef>
                <a:spcPct val="0"/>
              </a:spcBef>
              <a:buFontTx/>
              <a:buNone/>
            </a:pPr>
            <a:r>
              <a:rPr lang="de-AT" altLang="de-DE" sz="1800" b="0">
                <a:solidFill>
                  <a:schemeClr val="tx1"/>
                </a:solidFill>
                <a:latin typeface="Calibri" panose="020F0502020204030204" pitchFamily="34" charset="0"/>
              </a:rPr>
              <a:t>fruchtbarer Lössboden </a:t>
            </a:r>
          </a:p>
          <a:p>
            <a:pPr eaLnBrk="1" hangingPunct="1">
              <a:spcBef>
                <a:spcPct val="0"/>
              </a:spcBef>
              <a:buFontTx/>
              <a:buNone/>
            </a:pPr>
            <a:r>
              <a:rPr lang="de-AT" altLang="de-DE" sz="1800" b="0">
                <a:solidFill>
                  <a:schemeClr val="tx1"/>
                </a:solidFill>
                <a:latin typeface="Calibri" panose="020F0502020204030204" pitchFamily="34" charset="0"/>
              </a:rPr>
              <a:t>(Getreide, Zuckerrüben, Wein)</a:t>
            </a:r>
          </a:p>
          <a:p>
            <a:pPr eaLnBrk="1" hangingPunct="1">
              <a:spcBef>
                <a:spcPct val="0"/>
              </a:spcBef>
              <a:buFontTx/>
              <a:buNone/>
            </a:pPr>
            <a:endParaRPr lang="de-AT" altLang="de-DE" sz="1600" b="0">
              <a:solidFill>
                <a:schemeClr val="tx1"/>
              </a:solidFill>
              <a:latin typeface="Calibri" panose="020F0502020204030204" pitchFamily="34" charset="0"/>
            </a:endParaRPr>
          </a:p>
        </p:txBody>
      </p:sp>
      <p:cxnSp>
        <p:nvCxnSpPr>
          <p:cNvPr id="4" name="Gerade Verbindung mit Pfeil 3">
            <a:extLst>
              <a:ext uri="{FF2B5EF4-FFF2-40B4-BE49-F238E27FC236}">
                <a16:creationId xmlns:a16="http://schemas.microsoft.com/office/drawing/2014/main" id="{02F9BBE7-A431-13B5-A029-C0B9A35F45E8}"/>
              </a:ext>
            </a:extLst>
          </p:cNvPr>
          <p:cNvCxnSpPr/>
          <p:nvPr/>
        </p:nvCxnSpPr>
        <p:spPr>
          <a:xfrm flipH="1">
            <a:off x="2339975" y="1773238"/>
            <a:ext cx="1327150" cy="431800"/>
          </a:xfrm>
          <a:prstGeom prst="straightConnector1">
            <a:avLst/>
          </a:prstGeom>
          <a:ln>
            <a:solidFill>
              <a:schemeClr val="accent2">
                <a:lumMod val="60000"/>
                <a:lumOff val="40000"/>
              </a:schemeClr>
            </a:solidFill>
            <a:tailEnd type="arrow"/>
          </a:ln>
        </p:spPr>
        <p:style>
          <a:lnRef idx="1">
            <a:schemeClr val="dk1"/>
          </a:lnRef>
          <a:fillRef idx="0">
            <a:schemeClr val="dk1"/>
          </a:fillRef>
          <a:effectRef idx="0">
            <a:schemeClr val="dk1"/>
          </a:effectRef>
          <a:fontRef idx="minor">
            <a:schemeClr val="tx1"/>
          </a:fontRef>
        </p:style>
      </p:cxnSp>
      <p:cxnSp>
        <p:nvCxnSpPr>
          <p:cNvPr id="13" name="Gerade Verbindung mit Pfeil 12">
            <a:extLst>
              <a:ext uri="{FF2B5EF4-FFF2-40B4-BE49-F238E27FC236}">
                <a16:creationId xmlns:a16="http://schemas.microsoft.com/office/drawing/2014/main" id="{F64B3795-6745-0391-D239-947AE578B34D}"/>
              </a:ext>
            </a:extLst>
          </p:cNvPr>
          <p:cNvCxnSpPr/>
          <p:nvPr/>
        </p:nvCxnSpPr>
        <p:spPr>
          <a:xfrm flipH="1">
            <a:off x="3563938" y="1773238"/>
            <a:ext cx="503237" cy="1660525"/>
          </a:xfrm>
          <a:prstGeom prst="straightConnector1">
            <a:avLst/>
          </a:prstGeom>
          <a:ln>
            <a:solidFill>
              <a:schemeClr val="accent2">
                <a:lumMod val="60000"/>
                <a:lumOff val="40000"/>
              </a:schemeClr>
            </a:solidFill>
            <a:tailEnd type="arrow"/>
          </a:ln>
        </p:spPr>
        <p:style>
          <a:lnRef idx="1">
            <a:schemeClr val="dk1"/>
          </a:lnRef>
          <a:fillRef idx="0">
            <a:schemeClr val="dk1"/>
          </a:fillRef>
          <a:effectRef idx="0">
            <a:schemeClr val="dk1"/>
          </a:effectRef>
          <a:fontRef idx="minor">
            <a:schemeClr val="tx1"/>
          </a:fontRef>
        </p:style>
      </p:cxnSp>
      <p:sp>
        <p:nvSpPr>
          <p:cNvPr id="15" name="Textfeld 14">
            <a:extLst>
              <a:ext uri="{FF2B5EF4-FFF2-40B4-BE49-F238E27FC236}">
                <a16:creationId xmlns:a16="http://schemas.microsoft.com/office/drawing/2014/main" id="{6D220B50-8262-2C0C-8E4C-26813F162A8C}"/>
              </a:ext>
            </a:extLst>
          </p:cNvPr>
          <p:cNvSpPr txBox="1">
            <a:spLocks noChangeArrowheads="1"/>
          </p:cNvSpPr>
          <p:nvPr/>
        </p:nvSpPr>
        <p:spPr bwMode="auto">
          <a:xfrm>
            <a:off x="4643438" y="3422650"/>
            <a:ext cx="2181225"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800" b="1">
                <a:solidFill>
                  <a:srgbClr val="333333"/>
                </a:solidFill>
                <a:latin typeface="Syntax LT Std"/>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AT" altLang="de-DE" sz="2000">
                <a:solidFill>
                  <a:schemeClr val="tx1"/>
                </a:solidFill>
                <a:latin typeface="Calibri" panose="020F0502020204030204" pitchFamily="34" charset="0"/>
              </a:rPr>
              <a:t>Marchfeld</a:t>
            </a:r>
          </a:p>
          <a:p>
            <a:pPr eaLnBrk="1" hangingPunct="1">
              <a:spcBef>
                <a:spcPct val="0"/>
              </a:spcBef>
              <a:buFontTx/>
              <a:buNone/>
            </a:pPr>
            <a:r>
              <a:rPr lang="de-AT" altLang="de-DE" sz="1800" b="0">
                <a:solidFill>
                  <a:schemeClr val="tx1"/>
                </a:solidFill>
                <a:latin typeface="Calibri" panose="020F0502020204030204" pitchFamily="34" charset="0"/>
              </a:rPr>
              <a:t>fruchtbare, aber trockene Böden</a:t>
            </a:r>
          </a:p>
          <a:p>
            <a:pPr eaLnBrk="1" hangingPunct="1">
              <a:spcBef>
                <a:spcPct val="0"/>
              </a:spcBef>
              <a:buFontTx/>
              <a:buNone/>
            </a:pPr>
            <a:r>
              <a:rPr lang="de-AT" altLang="de-DE" sz="1800" b="0">
                <a:solidFill>
                  <a:schemeClr val="tx1"/>
                </a:solidFill>
                <a:latin typeface="Calibri" panose="020F0502020204030204" pitchFamily="34" charset="0"/>
              </a:rPr>
              <a:t>(Gemüse, Getreide)</a:t>
            </a:r>
          </a:p>
        </p:txBody>
      </p:sp>
      <p:cxnSp>
        <p:nvCxnSpPr>
          <p:cNvPr id="17" name="Gerade Verbindung mit Pfeil 16">
            <a:extLst>
              <a:ext uri="{FF2B5EF4-FFF2-40B4-BE49-F238E27FC236}">
                <a16:creationId xmlns:a16="http://schemas.microsoft.com/office/drawing/2014/main" id="{D209D814-E5BB-4CC3-49EA-B1E33DAE2F79}"/>
              </a:ext>
            </a:extLst>
          </p:cNvPr>
          <p:cNvCxnSpPr/>
          <p:nvPr/>
        </p:nvCxnSpPr>
        <p:spPr>
          <a:xfrm>
            <a:off x="4932363" y="1773238"/>
            <a:ext cx="974725" cy="563562"/>
          </a:xfrm>
          <a:prstGeom prst="straightConnector1">
            <a:avLst/>
          </a:prstGeom>
          <a:ln>
            <a:solidFill>
              <a:schemeClr val="accent2">
                <a:lumMod val="60000"/>
                <a:lumOff val="40000"/>
              </a:schemeClr>
            </a:solidFill>
            <a:tailEnd type="arrow"/>
          </a:ln>
        </p:spPr>
        <p:style>
          <a:lnRef idx="1">
            <a:schemeClr val="dk1"/>
          </a:lnRef>
          <a:fillRef idx="0">
            <a:schemeClr val="dk1"/>
          </a:fillRef>
          <a:effectRef idx="0">
            <a:schemeClr val="dk1"/>
          </a:effectRef>
          <a:fontRef idx="minor">
            <a:schemeClr val="tx1"/>
          </a:fontRef>
        </p:style>
      </p:cxnSp>
      <p:cxnSp>
        <p:nvCxnSpPr>
          <p:cNvPr id="19" name="Gerade Verbindung mit Pfeil 18">
            <a:extLst>
              <a:ext uri="{FF2B5EF4-FFF2-40B4-BE49-F238E27FC236}">
                <a16:creationId xmlns:a16="http://schemas.microsoft.com/office/drawing/2014/main" id="{9BF6047B-8783-3953-7C85-7597B6B25D74}"/>
              </a:ext>
            </a:extLst>
          </p:cNvPr>
          <p:cNvCxnSpPr/>
          <p:nvPr/>
        </p:nvCxnSpPr>
        <p:spPr>
          <a:xfrm>
            <a:off x="4392613" y="1773238"/>
            <a:ext cx="712787" cy="1649412"/>
          </a:xfrm>
          <a:prstGeom prst="straightConnector1">
            <a:avLst/>
          </a:prstGeom>
          <a:ln>
            <a:solidFill>
              <a:schemeClr val="accent2">
                <a:lumMod val="60000"/>
                <a:lumOff val="40000"/>
              </a:schemeClr>
            </a:solidFill>
            <a:tailEnd type="arrow"/>
          </a:ln>
        </p:spPr>
        <p:style>
          <a:lnRef idx="1">
            <a:schemeClr val="dk1"/>
          </a:lnRef>
          <a:fillRef idx="0">
            <a:schemeClr val="dk1"/>
          </a:fillRef>
          <a:effectRef idx="0">
            <a:schemeClr val="dk1"/>
          </a:effectRef>
          <a:fontRef idx="minor">
            <a:schemeClr val="tx1"/>
          </a:fontRef>
        </p:style>
      </p:cxnSp>
      <p:pic>
        <p:nvPicPr>
          <p:cNvPr id="1026" name="Picture 2">
            <a:extLst>
              <a:ext uri="{FF2B5EF4-FFF2-40B4-BE49-F238E27FC236}">
                <a16:creationId xmlns:a16="http://schemas.microsoft.com/office/drawing/2014/main" id="{C863E7A2-9B1E-EAD1-193B-9C49720E3F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9908" t="30051" r="42732" b="13191"/>
          <a:stretch>
            <a:fillRect/>
          </a:stretch>
        </p:blipFill>
        <p:spPr bwMode="auto">
          <a:xfrm>
            <a:off x="448591" y="4664075"/>
            <a:ext cx="1998663" cy="1708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a:extLst>
              <a:ext uri="{FF2B5EF4-FFF2-40B4-BE49-F238E27FC236}">
                <a16:creationId xmlns:a16="http://schemas.microsoft.com/office/drawing/2014/main" id="{B71401E8-D7A9-E4A9-28A0-459EC1024E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1026" t="26952" r="32207" b="15886"/>
          <a:stretch>
            <a:fillRect/>
          </a:stretch>
        </p:blipFill>
        <p:spPr bwMode="auto">
          <a:xfrm>
            <a:off x="2555875" y="4679950"/>
            <a:ext cx="1943100" cy="1700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a:extLst>
              <a:ext uri="{FF2B5EF4-FFF2-40B4-BE49-F238E27FC236}">
                <a16:creationId xmlns:a16="http://schemas.microsoft.com/office/drawing/2014/main" id="{2F91D957-0C85-466F-AFB5-057E2C3778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6615" t="24306" r="20625" b="8334"/>
          <a:stretch>
            <a:fillRect/>
          </a:stretch>
        </p:blipFill>
        <p:spPr bwMode="auto">
          <a:xfrm>
            <a:off x="4620542" y="4672013"/>
            <a:ext cx="1917700" cy="1700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Grafik 2">
            <a:extLst>
              <a:ext uri="{FF2B5EF4-FFF2-40B4-BE49-F238E27FC236}">
                <a16:creationId xmlns:a16="http://schemas.microsoft.com/office/drawing/2014/main" id="{03CD8FCC-3FAD-7BBD-A496-5D1A0E39F567}"/>
              </a:ext>
            </a:extLst>
          </p:cNvPr>
          <p:cNvPicPr>
            <a:picLocks noChangeAspect="1"/>
          </p:cNvPicPr>
          <p:nvPr/>
        </p:nvPicPr>
        <p:blipFill>
          <a:blip r:embed="rId5">
            <a:extLst>
              <a:ext uri="{28A0092B-C50C-407E-A947-70E740481C1C}">
                <a14:useLocalDpi xmlns:a14="http://schemas.microsoft.com/office/drawing/2010/main" val="0"/>
              </a:ext>
            </a:extLst>
          </a:blip>
          <a:srcRect r="24946" b="11333"/>
          <a:stretch/>
        </p:blipFill>
        <p:spPr>
          <a:xfrm>
            <a:off x="6692106" y="4696167"/>
            <a:ext cx="1917700" cy="169913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42" presetClass="entr" presetSubtype="0" fill="hold" nodeType="clickEffect">
                                  <p:stCondLst>
                                    <p:cond delay="0"/>
                                  </p:stCondLst>
                                  <p:childTnLst>
                                    <p:set>
                                      <p:cBhvr>
                                        <p:cTn id="22" dur="1" fill="hold">
                                          <p:stCondLst>
                                            <p:cond delay="0"/>
                                          </p:stCondLst>
                                        </p:cTn>
                                        <p:tgtEl>
                                          <p:spTgt spid="8">
                                            <p:txEl>
                                              <p:pRg st="1" end="1"/>
                                            </p:txEl>
                                          </p:spTgt>
                                        </p:tgtEl>
                                        <p:attrNameLst>
                                          <p:attrName>style.visibility</p:attrName>
                                        </p:attrNameLst>
                                      </p:cBhvr>
                                      <p:to>
                                        <p:strVal val="visible"/>
                                      </p:to>
                                    </p:set>
                                    <p:animEffect transition="in" filter="fade">
                                      <p:cBhvr>
                                        <p:cTn id="23" dur="1000"/>
                                        <p:tgtEl>
                                          <p:spTgt spid="8">
                                            <p:txEl>
                                              <p:pRg st="1" end="1"/>
                                            </p:txEl>
                                          </p:spTgt>
                                        </p:tgtEl>
                                      </p:cBhvr>
                                    </p:animEffect>
                                    <p:anim calcmode="lin" valueType="num">
                                      <p:cBhvr>
                                        <p:cTn id="24"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8">
                                            <p:txEl>
                                              <p:pRg st="1" end="1"/>
                                            </p:txEl>
                                          </p:spTgt>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8">
                                            <p:txEl>
                                              <p:pRg st="2" end="2"/>
                                            </p:txEl>
                                          </p:spTgt>
                                        </p:tgtEl>
                                        <p:attrNameLst>
                                          <p:attrName>style.visibility</p:attrName>
                                        </p:attrNameLst>
                                      </p:cBhvr>
                                      <p:to>
                                        <p:strVal val="visible"/>
                                      </p:to>
                                    </p:set>
                                    <p:animEffect transition="in" filter="fade">
                                      <p:cBhvr>
                                        <p:cTn id="28" dur="1000"/>
                                        <p:tgtEl>
                                          <p:spTgt spid="8">
                                            <p:txEl>
                                              <p:pRg st="2" end="2"/>
                                            </p:txEl>
                                          </p:spTgt>
                                        </p:tgtEl>
                                      </p:cBhvr>
                                    </p:animEffect>
                                    <p:anim calcmode="lin" valueType="num">
                                      <p:cBhvr>
                                        <p:cTn id="29"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1027"/>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42" presetClass="entr" presetSubtype="0" fill="hold" nodeType="clickEffect">
                                  <p:stCondLst>
                                    <p:cond delay="0"/>
                                  </p:stCondLst>
                                  <p:childTnLst>
                                    <p:set>
                                      <p:cBhvr>
                                        <p:cTn id="46" dur="1" fill="hold">
                                          <p:stCondLst>
                                            <p:cond delay="0"/>
                                          </p:stCondLst>
                                        </p:cTn>
                                        <p:tgtEl>
                                          <p:spTgt spid="7">
                                            <p:txEl>
                                              <p:pRg st="1" end="1"/>
                                            </p:txEl>
                                          </p:spTgt>
                                        </p:tgtEl>
                                        <p:attrNameLst>
                                          <p:attrName>style.visibility</p:attrName>
                                        </p:attrNameLst>
                                      </p:cBhvr>
                                      <p:to>
                                        <p:strVal val="visible"/>
                                      </p:to>
                                    </p:set>
                                    <p:animEffect transition="in" filter="fade">
                                      <p:cBhvr>
                                        <p:cTn id="47" dur="1000"/>
                                        <p:tgtEl>
                                          <p:spTgt spid="7">
                                            <p:txEl>
                                              <p:pRg st="1" end="1"/>
                                            </p:txEl>
                                          </p:spTgt>
                                        </p:tgtEl>
                                      </p:cBhvr>
                                    </p:animEffect>
                                    <p:anim calcmode="lin" valueType="num">
                                      <p:cBhvr>
                                        <p:cTn id="48"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49" dur="1000" fill="hold"/>
                                        <p:tgtEl>
                                          <p:spTgt spid="7">
                                            <p:txEl>
                                              <p:pRg st="1" end="1"/>
                                            </p:txEl>
                                          </p:spTgt>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7">
                                            <p:txEl>
                                              <p:pRg st="2" end="2"/>
                                            </p:txEl>
                                          </p:spTgt>
                                        </p:tgtEl>
                                        <p:attrNameLst>
                                          <p:attrName>style.visibility</p:attrName>
                                        </p:attrNameLst>
                                      </p:cBhvr>
                                      <p:to>
                                        <p:strVal val="visible"/>
                                      </p:to>
                                    </p:set>
                                    <p:animEffect transition="in" filter="fade">
                                      <p:cBhvr>
                                        <p:cTn id="52" dur="1000"/>
                                        <p:tgtEl>
                                          <p:spTgt spid="7">
                                            <p:txEl>
                                              <p:pRg st="2" end="2"/>
                                            </p:txEl>
                                          </p:spTgt>
                                        </p:tgtEl>
                                      </p:cBhvr>
                                    </p:animEffect>
                                    <p:anim calcmode="lin" valueType="num">
                                      <p:cBhvr>
                                        <p:cTn id="53"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nodeType="clickEffect">
                                  <p:stCondLst>
                                    <p:cond delay="0"/>
                                  </p:stCondLst>
                                  <p:childTnLst>
                                    <p:set>
                                      <p:cBhvr>
                                        <p:cTn id="58" dur="1" fill="hold">
                                          <p:stCondLst>
                                            <p:cond delay="0"/>
                                          </p:stCondLst>
                                        </p:cTn>
                                        <p:tgtEl>
                                          <p:spTgt spid="19"/>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nodeType="clickEffect">
                                  <p:stCondLst>
                                    <p:cond delay="0"/>
                                  </p:stCondLst>
                                  <p:childTnLst>
                                    <p:set>
                                      <p:cBhvr>
                                        <p:cTn id="62"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nodeType="clickEffect">
                                  <p:stCondLst>
                                    <p:cond delay="0"/>
                                  </p:stCondLst>
                                  <p:childTnLst>
                                    <p:set>
                                      <p:cBhvr>
                                        <p:cTn id="66" dur="1" fill="hold">
                                          <p:stCondLst>
                                            <p:cond delay="0"/>
                                          </p:stCondLst>
                                        </p:cTn>
                                        <p:tgtEl>
                                          <p:spTgt spid="1029"/>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42" presetClass="entr" presetSubtype="0" fill="hold" nodeType="clickEffect">
                                  <p:stCondLst>
                                    <p:cond delay="0"/>
                                  </p:stCondLst>
                                  <p:childTnLst>
                                    <p:set>
                                      <p:cBhvr>
                                        <p:cTn id="70" dur="1" fill="hold">
                                          <p:stCondLst>
                                            <p:cond delay="0"/>
                                          </p:stCondLst>
                                        </p:cTn>
                                        <p:tgtEl>
                                          <p:spTgt spid="15">
                                            <p:txEl>
                                              <p:pRg st="1" end="1"/>
                                            </p:txEl>
                                          </p:spTgt>
                                        </p:tgtEl>
                                        <p:attrNameLst>
                                          <p:attrName>style.visibility</p:attrName>
                                        </p:attrNameLst>
                                      </p:cBhvr>
                                      <p:to>
                                        <p:strVal val="visible"/>
                                      </p:to>
                                    </p:set>
                                    <p:animEffect transition="in" filter="fade">
                                      <p:cBhvr>
                                        <p:cTn id="71" dur="1000"/>
                                        <p:tgtEl>
                                          <p:spTgt spid="15">
                                            <p:txEl>
                                              <p:pRg st="1" end="1"/>
                                            </p:txEl>
                                          </p:spTgt>
                                        </p:tgtEl>
                                      </p:cBhvr>
                                    </p:animEffect>
                                    <p:anim calcmode="lin" valueType="num">
                                      <p:cBhvr>
                                        <p:cTn id="72"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15">
                                            <p:txEl>
                                              <p:pRg st="1" end="1"/>
                                            </p:txEl>
                                          </p:spTgt>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15">
                                            <p:txEl>
                                              <p:pRg st="2" end="2"/>
                                            </p:txEl>
                                          </p:spTgt>
                                        </p:tgtEl>
                                        <p:attrNameLst>
                                          <p:attrName>style.visibility</p:attrName>
                                        </p:attrNameLst>
                                      </p:cBhvr>
                                      <p:to>
                                        <p:strVal val="visible"/>
                                      </p:to>
                                    </p:set>
                                    <p:animEffect transition="in" filter="fade">
                                      <p:cBhvr>
                                        <p:cTn id="76" dur="1000"/>
                                        <p:tgtEl>
                                          <p:spTgt spid="15">
                                            <p:txEl>
                                              <p:pRg st="2" end="2"/>
                                            </p:txEl>
                                          </p:spTgt>
                                        </p:tgtEl>
                                      </p:cBhvr>
                                    </p:animEffect>
                                    <p:anim calcmode="lin" valueType="num">
                                      <p:cBhvr>
                                        <p:cTn id="77"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78"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79" fill="hold" nodeType="clickPar">
                      <p:stCondLst>
                        <p:cond delay="indefinite"/>
                      </p:stCondLst>
                      <p:childTnLst>
                        <p:par>
                          <p:cTn id="80" fill="hold" nodeType="withGroup">
                            <p:stCondLst>
                              <p:cond delay="0"/>
                            </p:stCondLst>
                            <p:childTnLst>
                              <p:par>
                                <p:cTn id="81" presetID="1" presetClass="entr" presetSubtype="0" fill="hold" nodeType="clickEffect">
                                  <p:stCondLst>
                                    <p:cond delay="0"/>
                                  </p:stCondLst>
                                  <p:childTnLst>
                                    <p:set>
                                      <p:cBhvr>
                                        <p:cTn id="82" dur="1" fill="hold">
                                          <p:stCondLst>
                                            <p:cond delay="0"/>
                                          </p:stCondLst>
                                        </p:cTn>
                                        <p:tgtEl>
                                          <p:spTgt spid="17"/>
                                        </p:tgtEl>
                                        <p:attrNameLst>
                                          <p:attrName>style.visibility</p:attrName>
                                        </p:attrNameLst>
                                      </p:cBhvr>
                                      <p:to>
                                        <p:strVal val="visible"/>
                                      </p:to>
                                    </p:set>
                                  </p:childTnLst>
                                </p:cTn>
                              </p:par>
                            </p:childTnLst>
                          </p:cTn>
                        </p:par>
                      </p:childTnLst>
                    </p:cTn>
                  </p:par>
                  <p:par>
                    <p:cTn id="83" fill="hold" nodeType="clickPar">
                      <p:stCondLst>
                        <p:cond delay="indefinite"/>
                      </p:stCondLst>
                      <p:childTnLst>
                        <p:par>
                          <p:cTn id="84" fill="hold" nodeType="withGroup">
                            <p:stCondLst>
                              <p:cond delay="0"/>
                            </p:stCondLst>
                            <p:childTnLst>
                              <p:par>
                                <p:cTn id="85" presetID="1" presetClass="entr" presetSubtype="0" fill="hold" nodeType="clickEffect">
                                  <p:stCondLst>
                                    <p:cond delay="0"/>
                                  </p:stCondLst>
                                  <p:childTnLst>
                                    <p:set>
                                      <p:cBhvr>
                                        <p:cTn id="8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87" fill="hold" nodeType="clickPar">
                      <p:stCondLst>
                        <p:cond delay="indefinite"/>
                      </p:stCondLst>
                      <p:childTnLst>
                        <p:par>
                          <p:cTn id="88" fill="hold" nodeType="withGroup">
                            <p:stCondLst>
                              <p:cond delay="0"/>
                            </p:stCondLst>
                            <p:childTnLst>
                              <p:par>
                                <p:cTn id="89" presetID="42" presetClass="entr" presetSubtype="0" fill="hold" nodeType="clickEffect">
                                  <p:stCondLst>
                                    <p:cond delay="0"/>
                                  </p:stCondLst>
                                  <p:childTnLst>
                                    <p:set>
                                      <p:cBhvr>
                                        <p:cTn id="90" dur="1" fill="hold">
                                          <p:stCondLst>
                                            <p:cond delay="0"/>
                                          </p:stCondLst>
                                        </p:cTn>
                                        <p:tgtEl>
                                          <p:spTgt spid="5">
                                            <p:txEl>
                                              <p:pRg st="1" end="1"/>
                                            </p:txEl>
                                          </p:spTgt>
                                        </p:tgtEl>
                                        <p:attrNameLst>
                                          <p:attrName>style.visibility</p:attrName>
                                        </p:attrNameLst>
                                      </p:cBhvr>
                                      <p:to>
                                        <p:strVal val="visible"/>
                                      </p:to>
                                    </p:set>
                                    <p:animEffect transition="in" filter="fade">
                                      <p:cBhvr>
                                        <p:cTn id="91" dur="1000"/>
                                        <p:tgtEl>
                                          <p:spTgt spid="5">
                                            <p:txEl>
                                              <p:pRg st="1" end="1"/>
                                            </p:txEl>
                                          </p:spTgt>
                                        </p:tgtEl>
                                      </p:cBhvr>
                                    </p:animEffect>
                                    <p:anim calcmode="lin" valueType="num">
                                      <p:cBhvr>
                                        <p:cTn id="92"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3" dur="1000" fill="hold"/>
                                        <p:tgtEl>
                                          <p:spTgt spid="5">
                                            <p:txEl>
                                              <p:pRg st="1" end="1"/>
                                            </p:txEl>
                                          </p:spTgt>
                                        </p:tgtEl>
                                        <p:attrNameLst>
                                          <p:attrName>ppt_y</p:attrName>
                                        </p:attrNameLst>
                                      </p:cBhvr>
                                      <p:tavLst>
                                        <p:tav tm="0">
                                          <p:val>
                                            <p:strVal val="#ppt_y+.1"/>
                                          </p:val>
                                        </p:tav>
                                        <p:tav tm="100000">
                                          <p:val>
                                            <p:strVal val="#ppt_y"/>
                                          </p:val>
                                        </p:tav>
                                      </p:tavLst>
                                    </p:anim>
                                  </p:childTnLst>
                                </p:cTn>
                              </p:par>
                              <p:par>
                                <p:cTn id="94" presetID="42" presetClass="entr" presetSubtype="0" fill="hold" nodeType="withEffect">
                                  <p:stCondLst>
                                    <p:cond delay="0"/>
                                  </p:stCondLst>
                                  <p:childTnLst>
                                    <p:set>
                                      <p:cBhvr>
                                        <p:cTn id="95" dur="1" fill="hold">
                                          <p:stCondLst>
                                            <p:cond delay="0"/>
                                          </p:stCondLst>
                                        </p:cTn>
                                        <p:tgtEl>
                                          <p:spTgt spid="5">
                                            <p:txEl>
                                              <p:pRg st="2" end="2"/>
                                            </p:txEl>
                                          </p:spTgt>
                                        </p:tgtEl>
                                        <p:attrNameLst>
                                          <p:attrName>style.visibility</p:attrName>
                                        </p:attrNameLst>
                                      </p:cBhvr>
                                      <p:to>
                                        <p:strVal val="visible"/>
                                      </p:to>
                                    </p:set>
                                    <p:animEffect transition="in" filter="fade">
                                      <p:cBhvr>
                                        <p:cTn id="96" dur="1000"/>
                                        <p:tgtEl>
                                          <p:spTgt spid="5">
                                            <p:txEl>
                                              <p:pRg st="2" end="2"/>
                                            </p:txEl>
                                          </p:spTgt>
                                        </p:tgtEl>
                                      </p:cBhvr>
                                    </p:animEffect>
                                    <p:anim calcmode="lin" valueType="num">
                                      <p:cBhvr>
                                        <p:cTn id="97"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98"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26706E53-7B5F-F214-F3EC-388987D2A496}"/>
              </a:ext>
            </a:extLst>
          </p:cNvPr>
          <p:cNvSpPr>
            <a:spLocks noChangeArrowheads="1"/>
          </p:cNvSpPr>
          <p:nvPr/>
        </p:nvSpPr>
        <p:spPr bwMode="auto">
          <a:xfrm>
            <a:off x="4427538" y="692150"/>
            <a:ext cx="4465637" cy="5473700"/>
          </a:xfrm>
          <a:prstGeom prst="rect">
            <a:avLst/>
          </a:prstGeom>
          <a:noFill/>
          <a:ln>
            <a:noFill/>
          </a:ln>
        </p:spPr>
        <p:txBody>
          <a:bodyPr/>
          <a:lstStyle>
            <a:lvl1pPr eaLnBrk="0" hangingPunct="0">
              <a:defRPr sz="4200">
                <a:solidFill>
                  <a:srgbClr val="000000"/>
                </a:solidFill>
                <a:latin typeface="Arial" pitchFamily="34" charset="0"/>
              </a:defRPr>
            </a:lvl1pPr>
            <a:lvl2pPr marL="742950" indent="-285750" eaLnBrk="0" hangingPunct="0">
              <a:defRPr sz="4200">
                <a:solidFill>
                  <a:srgbClr val="000000"/>
                </a:solidFill>
                <a:latin typeface="Arial" pitchFamily="34" charset="0"/>
              </a:defRPr>
            </a:lvl2pPr>
            <a:lvl3pPr marL="1143000" indent="-228600" eaLnBrk="0" hangingPunct="0">
              <a:defRPr sz="4200">
                <a:solidFill>
                  <a:srgbClr val="000000"/>
                </a:solidFill>
                <a:latin typeface="Arial" pitchFamily="34" charset="0"/>
              </a:defRPr>
            </a:lvl3pPr>
            <a:lvl4pPr marL="1600200" indent="-228600" eaLnBrk="0" hangingPunct="0">
              <a:defRPr sz="4200">
                <a:solidFill>
                  <a:srgbClr val="000000"/>
                </a:solidFill>
                <a:latin typeface="Arial" pitchFamily="34" charset="0"/>
              </a:defRPr>
            </a:lvl4pPr>
            <a:lvl5pPr marL="2057400" indent="-228600" eaLnBrk="0" hangingPunct="0">
              <a:defRPr sz="4200">
                <a:solidFill>
                  <a:srgbClr val="000000"/>
                </a:solidFill>
                <a:latin typeface="Arial" pitchFamily="34" charset="0"/>
              </a:defRPr>
            </a:lvl5pPr>
            <a:lvl6pPr marL="2514600" indent="-228600" eaLnBrk="0" fontAlgn="base" hangingPunct="0">
              <a:spcBef>
                <a:spcPct val="0"/>
              </a:spcBef>
              <a:spcAft>
                <a:spcPct val="0"/>
              </a:spcAft>
              <a:defRPr sz="4200">
                <a:solidFill>
                  <a:srgbClr val="000000"/>
                </a:solidFill>
                <a:latin typeface="Arial" pitchFamily="34" charset="0"/>
              </a:defRPr>
            </a:lvl6pPr>
            <a:lvl7pPr marL="2971800" indent="-228600" eaLnBrk="0" fontAlgn="base" hangingPunct="0">
              <a:spcBef>
                <a:spcPct val="0"/>
              </a:spcBef>
              <a:spcAft>
                <a:spcPct val="0"/>
              </a:spcAft>
              <a:defRPr sz="4200">
                <a:solidFill>
                  <a:srgbClr val="000000"/>
                </a:solidFill>
                <a:latin typeface="Arial" pitchFamily="34" charset="0"/>
              </a:defRPr>
            </a:lvl7pPr>
            <a:lvl8pPr marL="3429000" indent="-228600" eaLnBrk="0" fontAlgn="base" hangingPunct="0">
              <a:spcBef>
                <a:spcPct val="0"/>
              </a:spcBef>
              <a:spcAft>
                <a:spcPct val="0"/>
              </a:spcAft>
              <a:defRPr sz="4200">
                <a:solidFill>
                  <a:srgbClr val="000000"/>
                </a:solidFill>
                <a:latin typeface="Arial" pitchFamily="34" charset="0"/>
              </a:defRPr>
            </a:lvl8pPr>
            <a:lvl9pPr marL="3886200" indent="-228600" eaLnBrk="0" fontAlgn="base" hangingPunct="0">
              <a:spcBef>
                <a:spcPct val="0"/>
              </a:spcBef>
              <a:spcAft>
                <a:spcPct val="0"/>
              </a:spcAft>
              <a:defRPr sz="4200">
                <a:solidFill>
                  <a:srgbClr val="000000"/>
                </a:solidFill>
                <a:latin typeface="Arial" pitchFamily="34" charset="0"/>
              </a:defRPr>
            </a:lvl9pPr>
          </a:lstStyle>
          <a:p>
            <a:pPr eaLnBrk="1" fontAlgn="auto" hangingPunct="1">
              <a:lnSpc>
                <a:spcPct val="80000"/>
              </a:lnSpc>
              <a:spcBef>
                <a:spcPct val="20000"/>
              </a:spcBef>
              <a:spcAft>
                <a:spcPts val="0"/>
              </a:spcAft>
              <a:buClr>
                <a:srgbClr val="FFFFFF"/>
              </a:buClr>
              <a:buFont typeface="Wingdings" pitchFamily="2" charset="2"/>
              <a:buNone/>
              <a:defRPr/>
            </a:pPr>
            <a:r>
              <a:rPr lang="de-DE" altLang="de-DE" sz="1200" kern="0" dirty="0"/>
              <a:t> </a:t>
            </a:r>
            <a:endParaRPr lang="de-DE" altLang="de-DE" sz="1200" b="1" kern="0" dirty="0"/>
          </a:p>
          <a:p>
            <a:pPr eaLnBrk="1" fontAlgn="auto" hangingPunct="1">
              <a:spcBef>
                <a:spcPts val="0"/>
              </a:spcBef>
              <a:spcAft>
                <a:spcPts val="0"/>
              </a:spcAft>
              <a:defRPr/>
            </a:pPr>
            <a:r>
              <a:rPr lang="de-DE" altLang="de-DE" sz="1200" b="1" kern="0" dirty="0"/>
              <a:t>Impressum</a:t>
            </a:r>
          </a:p>
          <a:p>
            <a:pPr eaLnBrk="1" fontAlgn="auto" hangingPunct="1">
              <a:spcBef>
                <a:spcPts val="0"/>
              </a:spcBef>
              <a:spcAft>
                <a:spcPts val="0"/>
              </a:spcAft>
              <a:defRPr/>
            </a:pPr>
            <a:r>
              <a:rPr lang="de-DE" altLang="de-DE" sz="1200" kern="0" dirty="0"/>
              <a:t>© Österreichischer Bundesverlag Schulbuch GmbH &amp; Co. KG, Wien 2025</a:t>
            </a:r>
          </a:p>
          <a:p>
            <a:pPr eaLnBrk="1" fontAlgn="auto" hangingPunct="1">
              <a:spcBef>
                <a:spcPts val="0"/>
              </a:spcBef>
              <a:spcAft>
                <a:spcPts val="0"/>
              </a:spcAft>
              <a:defRPr/>
            </a:pPr>
            <a:endParaRPr lang="de-DE" altLang="de-DE" sz="1200" kern="0" dirty="0"/>
          </a:p>
          <a:p>
            <a:pPr eaLnBrk="1" fontAlgn="auto" hangingPunct="1">
              <a:spcBef>
                <a:spcPts val="0"/>
              </a:spcBef>
              <a:spcAft>
                <a:spcPts val="0"/>
              </a:spcAft>
              <a:defRPr/>
            </a:pPr>
            <a:endParaRPr lang="de-DE" altLang="de-DE" sz="1200" kern="0" dirty="0"/>
          </a:p>
          <a:p>
            <a:pPr eaLnBrk="1" fontAlgn="auto" hangingPunct="1">
              <a:spcBef>
                <a:spcPts val="0"/>
              </a:spcBef>
              <a:spcAft>
                <a:spcPts val="0"/>
              </a:spcAft>
              <a:defRPr/>
            </a:pPr>
            <a:r>
              <a:rPr lang="de-DE" altLang="de-DE" sz="1200" kern="0" dirty="0"/>
              <a:t>Fotos: Gabriela Swoboda-</a:t>
            </a:r>
            <a:r>
              <a:rPr lang="de-DE" altLang="de-DE" sz="1200" kern="0" dirty="0" err="1"/>
              <a:t>Asmera</a:t>
            </a:r>
            <a:r>
              <a:rPr lang="de-DE" altLang="de-DE" sz="1200" kern="0" dirty="0"/>
              <a:t>, Wien; Marion Reich, Wien; Dr. Andreas Müllner, Baden bei Wien;</a:t>
            </a:r>
          </a:p>
          <a:p>
            <a:pPr eaLnBrk="1" fontAlgn="auto" hangingPunct="1">
              <a:spcBef>
                <a:spcPts val="0"/>
              </a:spcBef>
              <a:spcAft>
                <a:spcPts val="0"/>
              </a:spcAft>
              <a:defRPr/>
            </a:pPr>
            <a:endParaRPr lang="de-DE" altLang="de-DE" sz="1200" kern="0" dirty="0"/>
          </a:p>
          <a:p>
            <a:pPr eaLnBrk="1" fontAlgn="auto" hangingPunct="1">
              <a:spcBef>
                <a:spcPts val="0"/>
              </a:spcBef>
              <a:spcAft>
                <a:spcPts val="0"/>
              </a:spcAft>
              <a:defRPr/>
            </a:pPr>
            <a:r>
              <a:rPr lang="de-DE" altLang="de-DE" sz="1200" kern="0" dirty="0"/>
              <a:t>Gestaltung: Julian Wildauer</a:t>
            </a:r>
            <a:br>
              <a:rPr lang="de-DE" altLang="de-DE" sz="1200" kern="0" dirty="0"/>
            </a:br>
            <a:endParaRPr lang="de-DE" altLang="de-DE" sz="1200" kern="0" dirty="0"/>
          </a:p>
          <a:p>
            <a:pPr eaLnBrk="1" fontAlgn="auto" hangingPunct="1">
              <a:spcBef>
                <a:spcPts val="0"/>
              </a:spcBef>
              <a:spcAft>
                <a:spcPts val="0"/>
              </a:spcAft>
              <a:defRPr/>
            </a:pPr>
            <a:r>
              <a:rPr lang="de-DE" altLang="de-DE" sz="1200" kern="0" dirty="0"/>
              <a:t>Alle Rechte vorbehalten.</a:t>
            </a:r>
          </a:p>
          <a:p>
            <a:pPr eaLnBrk="1" fontAlgn="auto" hangingPunct="1">
              <a:spcBef>
                <a:spcPts val="0"/>
              </a:spcBef>
              <a:spcAft>
                <a:spcPts val="0"/>
              </a:spcAft>
              <a:defRPr/>
            </a:pPr>
            <a:r>
              <a:rPr lang="de-DE" altLang="de-DE" sz="1200" kern="0" dirty="0"/>
              <a:t>www.oebv.at</a:t>
            </a:r>
          </a:p>
          <a:p>
            <a:pPr eaLnBrk="1" fontAlgn="auto" hangingPunct="1">
              <a:spcBef>
                <a:spcPts val="0"/>
              </a:spcBef>
              <a:spcAft>
                <a:spcPts val="0"/>
              </a:spcAft>
              <a:defRPr/>
            </a:pPr>
            <a:endParaRPr lang="de-DE" altLang="de-DE" sz="1200" kern="0" dirty="0"/>
          </a:p>
          <a:p>
            <a:pPr eaLnBrk="1" fontAlgn="auto" hangingPunct="1">
              <a:spcBef>
                <a:spcPts val="0"/>
              </a:spcBef>
              <a:spcAft>
                <a:spcPts val="0"/>
              </a:spcAft>
              <a:defRPr/>
            </a:pPr>
            <a:r>
              <a:rPr lang="de-DE" altLang="de-DE" sz="1200" kern="0" dirty="0"/>
              <a:t>Das Werk und seine Teile sind urheberrechtlich geschützt. Der Verlag gewährt das Recht des Downloads und des Einsatzes im Unterricht. Das Herauslösen, Kopieren und Bearbeiten von Daten jeder Art ist untersagt. Das Ausdrucken und Anfertigen von Kopien ist ausschließlich für den eigenen Unterrichts-gebrauch gestattet. Urhebervermerke, Seriennummern sowie sonstige der Programmidentifikation dienende Merkmale dürfen nicht entfernt oder geändert werden. Weder das Werk noch seine Teile dürfen in ein Netzwerk gestellt oder über das Internet weiter verbreitet oder veräußert werden.</a:t>
            </a:r>
          </a:p>
          <a:p>
            <a:pPr eaLnBrk="1" fontAlgn="auto" hangingPunct="1">
              <a:spcBef>
                <a:spcPts val="0"/>
              </a:spcBef>
              <a:spcAft>
                <a:spcPts val="0"/>
              </a:spcAft>
              <a:defRPr/>
            </a:pPr>
            <a:endParaRPr lang="de-DE" altLang="de-DE" sz="1200" kern="0" dirty="0"/>
          </a:p>
          <a:p>
            <a:pPr eaLnBrk="1" fontAlgn="auto" hangingPunct="1">
              <a:spcBef>
                <a:spcPts val="0"/>
              </a:spcBef>
              <a:spcAft>
                <a:spcPts val="0"/>
              </a:spcAft>
              <a:defRPr/>
            </a:pPr>
            <a:r>
              <a:rPr lang="de-DE" altLang="de-DE" sz="1200" kern="0" dirty="0"/>
              <a:t>Jede Nutzung in anderen als den genannten Fällen bedarf der vorherigen schriftlichen Einwilligung des Verlages.</a:t>
            </a:r>
          </a:p>
        </p:txBody>
      </p:sp>
      <p:sp>
        <p:nvSpPr>
          <p:cNvPr id="6" name="Rectangle 6">
            <a:extLst>
              <a:ext uri="{FF2B5EF4-FFF2-40B4-BE49-F238E27FC236}">
                <a16:creationId xmlns:a16="http://schemas.microsoft.com/office/drawing/2014/main" id="{699C5B8C-F5EA-DB03-6E3C-8983ACFED5C6}"/>
              </a:ext>
            </a:extLst>
          </p:cNvPr>
          <p:cNvSpPr>
            <a:spLocks noChangeArrowheads="1"/>
          </p:cNvSpPr>
          <p:nvPr/>
        </p:nvSpPr>
        <p:spPr bwMode="auto">
          <a:xfrm>
            <a:off x="468313" y="836613"/>
            <a:ext cx="3744912" cy="4752975"/>
          </a:xfrm>
          <a:prstGeom prst="rect">
            <a:avLst/>
          </a:prstGeom>
          <a:noFill/>
          <a:ln w="9525">
            <a:solidFill>
              <a:srgbClr val="FFFFFF"/>
            </a:solidFill>
            <a:miter lim="800000"/>
            <a:headEnd/>
            <a:tailEnd/>
          </a:ln>
        </p:spPr>
        <p:txBody>
          <a:bodyPr/>
          <a:lstStyle>
            <a:lvl1pPr eaLnBrk="0" hangingPunct="0">
              <a:spcBef>
                <a:spcPct val="20000"/>
              </a:spcBef>
              <a:buChar char="•"/>
              <a:defRPr sz="3200">
                <a:solidFill>
                  <a:schemeClr val="tx1"/>
                </a:solidFill>
                <a:latin typeface="PoloST11K-Buch" pitchFamily="34" charset="0"/>
              </a:defRPr>
            </a:lvl1pPr>
            <a:lvl2pPr marL="742950" indent="-285750" eaLnBrk="0" hangingPunct="0">
              <a:spcBef>
                <a:spcPct val="20000"/>
              </a:spcBef>
              <a:buChar char="–"/>
              <a:defRPr sz="1200">
                <a:solidFill>
                  <a:srgbClr val="000000"/>
                </a:solidFill>
                <a:latin typeface="Arial" pitchFamily="34" charset="0"/>
                <a:ea typeface="Times New Roman" pitchFamily="18" charset="0"/>
                <a:cs typeface="Arial" pitchFamily="34" charset="0"/>
              </a:defRPr>
            </a:lvl2pPr>
            <a:lvl3pPr marL="1143000" indent="-228600" eaLnBrk="0" hangingPunct="0">
              <a:spcBef>
                <a:spcPct val="20000"/>
              </a:spcBef>
              <a:buChar char="•"/>
              <a:defRPr sz="2400">
                <a:solidFill>
                  <a:schemeClr val="tx1"/>
                </a:solidFill>
                <a:latin typeface="PoloST11K-Buch" pitchFamily="34" charset="0"/>
                <a:cs typeface="Times New Roman" pitchFamily="18" charset="0"/>
              </a:defRPr>
            </a:lvl3pPr>
            <a:lvl4pPr marL="1600200" indent="-228600" eaLnBrk="0" hangingPunct="0">
              <a:spcBef>
                <a:spcPct val="20000"/>
              </a:spcBef>
              <a:buChar char="–"/>
              <a:defRPr sz="2000">
                <a:solidFill>
                  <a:schemeClr val="tx1"/>
                </a:solidFill>
                <a:latin typeface="PoloST11K-Buch" pitchFamily="34" charset="0"/>
                <a:cs typeface="Times New Roman" pitchFamily="18" charset="0"/>
              </a:defRPr>
            </a:lvl4pPr>
            <a:lvl5pPr marL="2057400" indent="-228600" eaLnBrk="0" hangingPunct="0">
              <a:spcBef>
                <a:spcPct val="20000"/>
              </a:spcBef>
              <a:buChar char="»"/>
              <a:defRPr sz="1200">
                <a:solidFill>
                  <a:srgbClr val="000000"/>
                </a:solidFill>
                <a:latin typeface="Arial" pitchFamily="34" charset="0"/>
                <a:ea typeface="Times New Roman" pitchFamily="18" charset="0"/>
                <a:cs typeface="Arial" pitchFamily="34" charset="0"/>
              </a:defRPr>
            </a:lvl5pPr>
            <a:lvl6pPr marL="2514600" indent="-228600" eaLnBrk="0" fontAlgn="base" hangingPunct="0">
              <a:spcBef>
                <a:spcPct val="20000"/>
              </a:spcBef>
              <a:spcAft>
                <a:spcPct val="0"/>
              </a:spcAft>
              <a:buChar char="»"/>
              <a:defRPr sz="1200">
                <a:solidFill>
                  <a:srgbClr val="000000"/>
                </a:solidFill>
                <a:latin typeface="Arial" pitchFamily="34" charset="0"/>
                <a:ea typeface="Times New Roman" pitchFamily="18" charset="0"/>
                <a:cs typeface="Arial" pitchFamily="34" charset="0"/>
              </a:defRPr>
            </a:lvl6pPr>
            <a:lvl7pPr marL="2971800" indent="-228600" eaLnBrk="0" fontAlgn="base" hangingPunct="0">
              <a:spcBef>
                <a:spcPct val="20000"/>
              </a:spcBef>
              <a:spcAft>
                <a:spcPct val="0"/>
              </a:spcAft>
              <a:buChar char="»"/>
              <a:defRPr sz="1200">
                <a:solidFill>
                  <a:srgbClr val="000000"/>
                </a:solidFill>
                <a:latin typeface="Arial" pitchFamily="34" charset="0"/>
                <a:ea typeface="Times New Roman" pitchFamily="18" charset="0"/>
                <a:cs typeface="Arial" pitchFamily="34" charset="0"/>
              </a:defRPr>
            </a:lvl7pPr>
            <a:lvl8pPr marL="3429000" indent="-228600" eaLnBrk="0" fontAlgn="base" hangingPunct="0">
              <a:spcBef>
                <a:spcPct val="20000"/>
              </a:spcBef>
              <a:spcAft>
                <a:spcPct val="0"/>
              </a:spcAft>
              <a:buChar char="»"/>
              <a:defRPr sz="1200">
                <a:solidFill>
                  <a:srgbClr val="000000"/>
                </a:solidFill>
                <a:latin typeface="Arial" pitchFamily="34" charset="0"/>
                <a:ea typeface="Times New Roman" pitchFamily="18" charset="0"/>
                <a:cs typeface="Arial" pitchFamily="34" charset="0"/>
              </a:defRPr>
            </a:lvl8pPr>
            <a:lvl9pPr marL="3886200" indent="-228600" eaLnBrk="0" fontAlgn="base" hangingPunct="0">
              <a:spcBef>
                <a:spcPct val="20000"/>
              </a:spcBef>
              <a:spcAft>
                <a:spcPct val="0"/>
              </a:spcAft>
              <a:buChar char="»"/>
              <a:defRPr sz="1200">
                <a:solidFill>
                  <a:srgbClr val="000000"/>
                </a:solidFill>
                <a:latin typeface="Arial" pitchFamily="34" charset="0"/>
                <a:ea typeface="Times New Roman" pitchFamily="18" charset="0"/>
                <a:cs typeface="Arial" pitchFamily="34" charset="0"/>
              </a:defRPr>
            </a:lvl9pPr>
          </a:lstStyle>
          <a:p>
            <a:pPr eaLnBrk="1" fontAlgn="auto" hangingPunct="1">
              <a:lnSpc>
                <a:spcPts val="1600"/>
              </a:lnSpc>
              <a:spcBef>
                <a:spcPts val="600"/>
              </a:spcBef>
              <a:spcAft>
                <a:spcPts val="0"/>
              </a:spcAft>
              <a:buFontTx/>
              <a:buNone/>
              <a:defRPr/>
            </a:pPr>
            <a:r>
              <a:rPr lang="de-DE" altLang="de-DE" sz="1200" b="1" kern="0" dirty="0">
                <a:solidFill>
                  <a:srgbClr val="000000"/>
                </a:solidFill>
                <a:latin typeface="Arial" pitchFamily="34" charset="0"/>
              </a:rPr>
              <a:t>Hinweise zum Einsatz</a:t>
            </a:r>
          </a:p>
          <a:p>
            <a:pPr eaLnBrk="1" fontAlgn="auto" hangingPunct="1">
              <a:lnSpc>
                <a:spcPts val="1600"/>
              </a:lnSpc>
              <a:spcBef>
                <a:spcPts val="600"/>
              </a:spcBef>
              <a:spcAft>
                <a:spcPts val="0"/>
              </a:spcAft>
              <a:buClr>
                <a:srgbClr val="000000"/>
              </a:buClr>
              <a:buFontTx/>
              <a:buNone/>
              <a:defRPr/>
            </a:pPr>
            <a:r>
              <a:rPr lang="de-DE" altLang="de-DE" sz="1200" kern="0" dirty="0">
                <a:solidFill>
                  <a:srgbClr val="000000"/>
                </a:solidFill>
                <a:latin typeface="Arial" pitchFamily="34" charset="0"/>
              </a:rPr>
              <a:t>Das Tafelbild bezieht sich auf das Thema „Wohnen und Verkehr – Beispiel: das Wiener Becken“ auf den Seiten 24 und 25 im Schulbuch </a:t>
            </a:r>
            <a:r>
              <a:rPr lang="de-DE" altLang="de-DE" sz="1200" i="1" kern="0" dirty="0">
                <a:solidFill>
                  <a:srgbClr val="000000"/>
                </a:solidFill>
                <a:latin typeface="Arial" pitchFamily="34" charset="0"/>
              </a:rPr>
              <a:t>unterwegs 3</a:t>
            </a:r>
            <a:r>
              <a:rPr lang="de-DE" altLang="de-DE" sz="1200" kern="0" dirty="0">
                <a:solidFill>
                  <a:srgbClr val="000000"/>
                </a:solidFill>
                <a:latin typeface="Arial" pitchFamily="34" charset="0"/>
              </a:rPr>
              <a:t>.</a:t>
            </a:r>
          </a:p>
          <a:p>
            <a:pPr eaLnBrk="1" fontAlgn="auto" hangingPunct="1">
              <a:lnSpc>
                <a:spcPts val="1600"/>
              </a:lnSpc>
              <a:spcBef>
                <a:spcPts val="600"/>
              </a:spcBef>
              <a:spcAft>
                <a:spcPts val="0"/>
              </a:spcAft>
              <a:buClr>
                <a:srgbClr val="000000"/>
              </a:buClr>
              <a:buFontTx/>
              <a:buNone/>
              <a:defRPr/>
            </a:pPr>
            <a:r>
              <a:rPr lang="de-DE" altLang="de-DE" sz="1200" kern="0" dirty="0">
                <a:solidFill>
                  <a:srgbClr val="000000"/>
                </a:solidFill>
                <a:latin typeface="Arial" pitchFamily="34" charset="0"/>
              </a:rPr>
              <a:t>Es kann als Zusammenfassung dienen. </a:t>
            </a:r>
            <a:br>
              <a:rPr lang="de-DE" altLang="de-DE" sz="1100" kern="0" dirty="0">
                <a:solidFill>
                  <a:srgbClr val="000000"/>
                </a:solidFill>
                <a:latin typeface="Arial" pitchFamily="34" charset="0"/>
              </a:rPr>
            </a:br>
            <a:endParaRPr lang="de-DE" altLang="de-DE" sz="1200" kern="0" dirty="0">
              <a:solidFill>
                <a:srgbClr val="000000"/>
              </a:solidFill>
              <a:latin typeface="Arial" pitchFamily="34" charset="0"/>
            </a:endParaRPr>
          </a:p>
          <a:p>
            <a:pPr eaLnBrk="1" fontAlgn="auto" hangingPunct="1">
              <a:lnSpc>
                <a:spcPts val="1600"/>
              </a:lnSpc>
              <a:spcBef>
                <a:spcPts val="600"/>
              </a:spcBef>
              <a:spcAft>
                <a:spcPts val="0"/>
              </a:spcAft>
              <a:buClr>
                <a:srgbClr val="009999"/>
              </a:buClr>
              <a:buFontTx/>
              <a:buNone/>
              <a:defRPr/>
            </a:pPr>
            <a:endParaRPr lang="de-DE" altLang="de-DE" sz="1200" kern="0" dirty="0">
              <a:solidFill>
                <a:srgbClr val="000000"/>
              </a:solidFill>
              <a:latin typeface="Arial" pitchFamily="34" charset="0"/>
            </a:endParaRPr>
          </a:p>
          <a:p>
            <a:pPr eaLnBrk="1" fontAlgn="auto" hangingPunct="1">
              <a:lnSpc>
                <a:spcPts val="1600"/>
              </a:lnSpc>
              <a:spcBef>
                <a:spcPts val="600"/>
              </a:spcBef>
              <a:spcAft>
                <a:spcPts val="0"/>
              </a:spcAft>
              <a:buClr>
                <a:srgbClr val="009999"/>
              </a:buClr>
              <a:buFontTx/>
              <a:buNone/>
              <a:defRPr/>
            </a:pPr>
            <a:r>
              <a:rPr lang="de-DE" altLang="de-DE" sz="1200" kern="0" dirty="0">
                <a:solidFill>
                  <a:srgbClr val="000000"/>
                </a:solidFill>
                <a:latin typeface="Arial" pitchFamily="34" charset="0"/>
              </a:rPr>
              <a:t>Wir wünschen Ihnen einen erfolgreichen Unterricht!</a:t>
            </a:r>
          </a:p>
        </p:txBody>
      </p:sp>
    </p:spTree>
  </p:cSld>
  <p:clrMapOvr>
    <a:masterClrMapping/>
  </p:clrMapOvr>
</p:sld>
</file>

<file path=ppt/theme/theme1.xml><?xml version="1.0" encoding="utf-8"?>
<a:theme xmlns:a="http://schemas.openxmlformats.org/drawingml/2006/main" name="Larissa">
  <a:themeElements>
    <a:clrScheme name="Zusammengesetzt">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255</Words>
  <Application>Microsoft Office PowerPoint</Application>
  <PresentationFormat>Bildschirmpräsentation (4:3)</PresentationFormat>
  <Paragraphs>33</Paragraphs>
  <Slides>3</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3</vt:i4>
      </vt:variant>
    </vt:vector>
  </HeadingPairs>
  <TitlesOfParts>
    <vt:vector size="8" baseType="lpstr">
      <vt:lpstr>Arial</vt:lpstr>
      <vt:lpstr>Calibri</vt:lpstr>
      <vt:lpstr>Syntax LT Std</vt:lpstr>
      <vt:lpstr>Wingdings</vt:lpstr>
      <vt:lpstr>Larissa</vt:lpstr>
      <vt:lpstr>PowerPoint-Präsentation</vt:lpstr>
      <vt:lpstr>Das Wiener Becken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Aushilfe VS_NMS</dc:creator>
  <cp:lastModifiedBy>Veronika Gregori</cp:lastModifiedBy>
  <cp:revision>224</cp:revision>
  <dcterms:created xsi:type="dcterms:W3CDTF">2013-10-08T07:58:50Z</dcterms:created>
  <dcterms:modified xsi:type="dcterms:W3CDTF">2025-05-08T18:00:59Z</dcterms:modified>
</cp:coreProperties>
</file>