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10.04.2025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Sozialismus und Kommunismus</a:t>
            </a:r>
          </a:p>
        </p:txBody>
      </p:sp>
      <p:sp>
        <p:nvSpPr>
          <p:cNvPr id="3" name="Text Box 10">
            <a:extLst>
              <a:ext uri="{FF2B5EF4-FFF2-40B4-BE49-F238E27FC236}">
                <a16:creationId xmlns:a16="http://schemas.microsoft.com/office/drawing/2014/main" id="{BB095391-97C8-E1E0-C519-7AE11CBE5C9E}"/>
              </a:ext>
            </a:extLst>
          </p:cNvPr>
          <p:cNvSpPr txBox="1">
            <a:spLocks noChangeArrowheads="1"/>
          </p:cNvSpPr>
          <p:nvPr/>
        </p:nvSpPr>
        <p:spPr bwMode="auto">
          <a:xfrm>
            <a:off x="5148263" y="1468438"/>
            <a:ext cx="3671887"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Kommunismus</a:t>
            </a:r>
          </a:p>
        </p:txBody>
      </p:sp>
      <p:sp>
        <p:nvSpPr>
          <p:cNvPr id="4" name="Text Box 10">
            <a:extLst>
              <a:ext uri="{FF2B5EF4-FFF2-40B4-BE49-F238E27FC236}">
                <a16:creationId xmlns:a16="http://schemas.microsoft.com/office/drawing/2014/main" id="{C73B87AA-37F5-027F-094F-BA582D1E0FDD}"/>
              </a:ext>
            </a:extLst>
          </p:cNvPr>
          <p:cNvSpPr txBox="1">
            <a:spLocks noChangeArrowheads="1"/>
          </p:cNvSpPr>
          <p:nvPr/>
        </p:nvSpPr>
        <p:spPr bwMode="auto">
          <a:xfrm>
            <a:off x="258763" y="1466850"/>
            <a:ext cx="3603625"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Sozialismus</a:t>
            </a:r>
          </a:p>
        </p:txBody>
      </p:sp>
      <p:sp>
        <p:nvSpPr>
          <p:cNvPr id="5" name="Text Box 10">
            <a:extLst>
              <a:ext uri="{FF2B5EF4-FFF2-40B4-BE49-F238E27FC236}">
                <a16:creationId xmlns:a16="http://schemas.microsoft.com/office/drawing/2014/main" id="{4D27F84B-E593-B14F-9014-4E68B47A245A}"/>
              </a:ext>
            </a:extLst>
          </p:cNvPr>
          <p:cNvSpPr txBox="1">
            <a:spLocks noChangeArrowheads="1"/>
          </p:cNvSpPr>
          <p:nvPr/>
        </p:nvSpPr>
        <p:spPr bwMode="auto">
          <a:xfrm>
            <a:off x="1475656" y="2103616"/>
            <a:ext cx="6696075" cy="461962"/>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Seine Anhängerinnen </a:t>
            </a:r>
            <a:r>
              <a:rPr lang="de-DE" altLang="de-DE" sz="2400">
                <a:solidFill>
                  <a:srgbClr val="333333"/>
                </a:solidFill>
                <a:latin typeface="Calibri" panose="020F0502020204030204" pitchFamily="34" charset="0"/>
              </a:rPr>
              <a:t>und Anhänger </a:t>
            </a:r>
            <a:r>
              <a:rPr lang="de-DE" altLang="de-DE" sz="2400" dirty="0">
                <a:solidFill>
                  <a:srgbClr val="333333"/>
                </a:solidFill>
                <a:latin typeface="Calibri" panose="020F0502020204030204" pitchFamily="34" charset="0"/>
              </a:rPr>
              <a:t>…</a:t>
            </a:r>
          </a:p>
        </p:txBody>
      </p:sp>
      <p:sp>
        <p:nvSpPr>
          <p:cNvPr id="6" name="Text Box 10">
            <a:extLst>
              <a:ext uri="{FF2B5EF4-FFF2-40B4-BE49-F238E27FC236}">
                <a16:creationId xmlns:a16="http://schemas.microsoft.com/office/drawing/2014/main" id="{879FA43E-4AC2-769A-A6F3-64BEE25A2053}"/>
              </a:ext>
            </a:extLst>
          </p:cNvPr>
          <p:cNvSpPr txBox="1">
            <a:spLocks noChangeArrowheads="1"/>
          </p:cNvSpPr>
          <p:nvPr/>
        </p:nvSpPr>
        <p:spPr bwMode="auto">
          <a:xfrm>
            <a:off x="250825" y="2668588"/>
            <a:ext cx="8569325" cy="461665"/>
          </a:xfrm>
          <a:prstGeom prst="rect">
            <a:avLst/>
          </a:prstGeom>
          <a:noFill/>
          <a:ln w="9525" algn="ctr">
            <a:solidFill>
              <a:schemeClr val="accent6">
                <a:lumMod val="40000"/>
                <a:lumOff val="60000"/>
              </a:schemeClr>
            </a:solidFill>
            <a:miter lim="800000"/>
            <a:headEnd/>
            <a:tailEnd/>
          </a:ln>
        </p:spPr>
        <p:txBody>
          <a:bodyPr>
            <a:spAutoFit/>
          </a:bodyPr>
          <a:lstStyle/>
          <a:p>
            <a:pPr algn="ctr">
              <a:defRPr/>
            </a:pPr>
            <a:r>
              <a:rPr lang="de-DE" sz="2400" dirty="0">
                <a:solidFill>
                  <a:srgbClr val="333333"/>
                </a:solidFill>
                <a:latin typeface="Calibri" panose="020F0502020204030204" pitchFamily="34" charset="0"/>
              </a:rPr>
              <a:t>… vertraten  Arbeiterinnen und Arbeiter.</a:t>
            </a:r>
          </a:p>
        </p:txBody>
      </p:sp>
      <p:sp>
        <p:nvSpPr>
          <p:cNvPr id="7" name="Text Box 10">
            <a:extLst>
              <a:ext uri="{FF2B5EF4-FFF2-40B4-BE49-F238E27FC236}">
                <a16:creationId xmlns:a16="http://schemas.microsoft.com/office/drawing/2014/main" id="{878147F2-AB30-1B65-19F7-CCF4F9C678E3}"/>
              </a:ext>
            </a:extLst>
          </p:cNvPr>
          <p:cNvSpPr txBox="1">
            <a:spLocks noChangeArrowheads="1"/>
          </p:cNvSpPr>
          <p:nvPr/>
        </p:nvSpPr>
        <p:spPr bwMode="auto">
          <a:xfrm>
            <a:off x="250825" y="4074922"/>
            <a:ext cx="8569325" cy="461665"/>
          </a:xfrm>
          <a:prstGeom prst="rect">
            <a:avLst/>
          </a:prstGeom>
          <a:noFill/>
          <a:ln w="9525" algn="ctr">
            <a:solidFill>
              <a:schemeClr val="accent6">
                <a:lumMod val="40000"/>
                <a:lumOff val="60000"/>
              </a:schemeClr>
            </a:solidFill>
            <a:miter lim="800000"/>
            <a:headEnd/>
            <a:tailEnd/>
          </a:ln>
        </p:spPr>
        <p:txBody>
          <a:bodyPr>
            <a:spAutoFit/>
          </a:bodyPr>
          <a:lstStyle/>
          <a:p>
            <a:pPr algn="ctr">
              <a:defRPr/>
            </a:pPr>
            <a:r>
              <a:rPr lang="de-DE" sz="2400" dirty="0">
                <a:solidFill>
                  <a:srgbClr val="333333"/>
                </a:solidFill>
                <a:latin typeface="Calibri" panose="020F0502020204030204" pitchFamily="34" charset="0"/>
              </a:rPr>
              <a:t>… meinten, dass der Staat in die Wirtschaft eingreifen sollte.</a:t>
            </a:r>
          </a:p>
        </p:txBody>
      </p:sp>
      <p:sp>
        <p:nvSpPr>
          <p:cNvPr id="8" name="Text Box 10">
            <a:extLst>
              <a:ext uri="{FF2B5EF4-FFF2-40B4-BE49-F238E27FC236}">
                <a16:creationId xmlns:a16="http://schemas.microsoft.com/office/drawing/2014/main" id="{650E06C7-1509-5F41-FB93-821F8D962C3B}"/>
              </a:ext>
            </a:extLst>
          </p:cNvPr>
          <p:cNvSpPr txBox="1">
            <a:spLocks noChangeArrowheads="1"/>
          </p:cNvSpPr>
          <p:nvPr/>
        </p:nvSpPr>
        <p:spPr bwMode="auto">
          <a:xfrm>
            <a:off x="250825" y="4611497"/>
            <a:ext cx="8569325" cy="461665"/>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wollten das Privateigentum abschaffen.</a:t>
            </a:r>
          </a:p>
        </p:txBody>
      </p:sp>
      <p:sp>
        <p:nvSpPr>
          <p:cNvPr id="9" name="Text Box 10">
            <a:extLst>
              <a:ext uri="{FF2B5EF4-FFF2-40B4-BE49-F238E27FC236}">
                <a16:creationId xmlns:a16="http://schemas.microsoft.com/office/drawing/2014/main" id="{87817C74-819E-BB54-2DE8-D2378E8A0B27}"/>
              </a:ext>
            </a:extLst>
          </p:cNvPr>
          <p:cNvSpPr txBox="1">
            <a:spLocks noChangeArrowheads="1"/>
          </p:cNvSpPr>
          <p:nvPr/>
        </p:nvSpPr>
        <p:spPr bwMode="auto">
          <a:xfrm>
            <a:off x="250825" y="3180049"/>
            <a:ext cx="8569325" cy="830997"/>
          </a:xfrm>
          <a:prstGeom prst="rect">
            <a:avLst/>
          </a:prstGeom>
          <a:noFill/>
          <a:ln w="9525" algn="ctr">
            <a:solidFill>
              <a:schemeClr val="accent6">
                <a:lumMod val="40000"/>
                <a:lumOff val="60000"/>
              </a:schemeClr>
            </a:solidFill>
            <a:miter lim="800000"/>
            <a:headEnd/>
            <a:tailEnd/>
          </a:ln>
        </p:spPr>
        <p:txBody>
          <a:bodyPr>
            <a:spAutoFit/>
          </a:bodyPr>
          <a:lstStyle/>
          <a:p>
            <a:pPr algn="ctr">
              <a:defRPr/>
            </a:pPr>
            <a:r>
              <a:rPr lang="de-DE" sz="2400" dirty="0">
                <a:solidFill>
                  <a:srgbClr val="333333"/>
                </a:solidFill>
                <a:latin typeface="Calibri" panose="020F0502020204030204" pitchFamily="34" charset="0"/>
              </a:rPr>
              <a:t>… hatten die Verbesserung ihrer Lebens- und Arbeitsbedingungen zum Ziel.</a:t>
            </a:r>
          </a:p>
        </p:txBody>
      </p:sp>
      <p:sp>
        <p:nvSpPr>
          <p:cNvPr id="10" name="Text Box 10">
            <a:extLst>
              <a:ext uri="{FF2B5EF4-FFF2-40B4-BE49-F238E27FC236}">
                <a16:creationId xmlns:a16="http://schemas.microsoft.com/office/drawing/2014/main" id="{0DD7F693-1EDA-404C-EA6E-7A127A279BF2}"/>
              </a:ext>
            </a:extLst>
          </p:cNvPr>
          <p:cNvSpPr txBox="1">
            <a:spLocks noChangeArrowheads="1"/>
          </p:cNvSpPr>
          <p:nvPr/>
        </p:nvSpPr>
        <p:spPr bwMode="auto">
          <a:xfrm>
            <a:off x="249238" y="5140134"/>
            <a:ext cx="3602037" cy="1200329"/>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wollten ihre Ziele friedlich                  erreichen.</a:t>
            </a:r>
          </a:p>
        </p:txBody>
      </p:sp>
      <p:sp>
        <p:nvSpPr>
          <p:cNvPr id="11" name="Text Box 10">
            <a:extLst>
              <a:ext uri="{FF2B5EF4-FFF2-40B4-BE49-F238E27FC236}">
                <a16:creationId xmlns:a16="http://schemas.microsoft.com/office/drawing/2014/main" id="{F157984D-3D89-4615-4D24-C7D6D4D0177B}"/>
              </a:ext>
            </a:extLst>
          </p:cNvPr>
          <p:cNvSpPr txBox="1">
            <a:spLocks noChangeArrowheads="1"/>
          </p:cNvSpPr>
          <p:nvPr/>
        </p:nvSpPr>
        <p:spPr bwMode="auto">
          <a:xfrm>
            <a:off x="5148263" y="5151247"/>
            <a:ext cx="3673475" cy="1200329"/>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wollten ihre Ziele   notfalls auch gewaltsam erreichen.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„Ideen braucht das Land“ auf den Seiten 66 bis 67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233</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60</cp:revision>
  <dcterms:created xsi:type="dcterms:W3CDTF">2011-07-14T19:54:09Z</dcterms:created>
  <dcterms:modified xsi:type="dcterms:W3CDTF">2025-04-10T11:13:44Z</dcterms:modified>
</cp:coreProperties>
</file>