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9"/>
  </p:notesMasterIdLst>
  <p:sldIdLst>
    <p:sldId id="260" r:id="rId3"/>
    <p:sldId id="309" r:id="rId4"/>
    <p:sldId id="311" r:id="rId5"/>
    <p:sldId id="310" r:id="rId6"/>
    <p:sldId id="312" r:id="rId7"/>
    <p:sldId id="308" r:id="rId8"/>
  </p:sldIdLst>
  <p:sldSz cx="9144000" cy="6858000" type="screen4x3"/>
  <p:notesSz cx="6858000" cy="9144000"/>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7BC21C"/>
    <a:srgbClr val="2CB22C"/>
    <a:srgbClr val="A8CCD9"/>
    <a:srgbClr val="549BB5"/>
    <a:srgbClr val="A8B6D9"/>
    <a:srgbClr val="006990"/>
    <a:srgbClr val="FF9900"/>
    <a:srgbClr val="B5EDB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varScale="1">
        <p:scale>
          <a:sx n="82" d="100"/>
          <a:sy n="82" d="100"/>
        </p:scale>
        <p:origin x="1474" y="58"/>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6142156-B763-EE98-1F33-63463F2DBE7D}"/>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F6EBF1D0-DFB6-57DC-35F5-6252A151EAD5}"/>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10244" name="Rectangle 4">
            <a:extLst>
              <a:ext uri="{FF2B5EF4-FFF2-40B4-BE49-F238E27FC236}">
                <a16:creationId xmlns:a16="http://schemas.microsoft.com/office/drawing/2014/main" id="{D8EADAF0-D524-7B77-7278-4CEEDD26AD44}"/>
              </a:ext>
            </a:extLst>
          </p:cNvPr>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D41E12FC-B56F-0550-2509-552F60D27C48}"/>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DA3E02C2-57A1-08EF-FF8A-CA216D40B86C}"/>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F100072F-725D-2DEB-7F8B-1469042D2411}"/>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C2C89226-F773-4BEC-9A32-26F03FCE59E3}"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87005859-FCEA-8850-6AD6-A282AF84FFD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67B2849D-7B72-400E-A700-09246300C1CC}" type="slidenum">
              <a:rPr lang="de-DE" altLang="de-DE"/>
              <a:pPr eaLnBrk="1" hangingPunct="1">
                <a:spcBef>
                  <a:spcPct val="0"/>
                </a:spcBef>
              </a:pPr>
              <a:t>1</a:t>
            </a:fld>
            <a:endParaRPr lang="de-DE" altLang="de-DE"/>
          </a:p>
        </p:txBody>
      </p:sp>
      <p:sp>
        <p:nvSpPr>
          <p:cNvPr id="11267" name="Rectangle 2">
            <a:extLst>
              <a:ext uri="{FF2B5EF4-FFF2-40B4-BE49-F238E27FC236}">
                <a16:creationId xmlns:a16="http://schemas.microsoft.com/office/drawing/2014/main" id="{4CFB59F8-C3A6-0B37-117D-1E9EAB2C0A77}"/>
              </a:ext>
            </a:extLst>
          </p:cNvPr>
          <p:cNvSpPr>
            <a:spLocks noGrp="1" noRot="1" noChangeArrowheads="1" noTextEdit="1"/>
          </p:cNvSpPr>
          <p:nvPr>
            <p:ph type="sldImg"/>
          </p:nvPr>
        </p:nvSpPr>
        <p:spPr>
          <a:ln/>
        </p:spPr>
      </p:sp>
      <p:sp>
        <p:nvSpPr>
          <p:cNvPr id="11268" name="Rectangle 3">
            <a:extLst>
              <a:ext uri="{FF2B5EF4-FFF2-40B4-BE49-F238E27FC236}">
                <a16:creationId xmlns:a16="http://schemas.microsoft.com/office/drawing/2014/main" id="{F10FA610-0B55-AF47-46F1-285E7797673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F76F6FD-83C3-877B-947B-6E7C471F3179}"/>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3" name="Rectangle 5">
            <a:extLst>
              <a:ext uri="{FF2B5EF4-FFF2-40B4-BE49-F238E27FC236}">
                <a16:creationId xmlns:a16="http://schemas.microsoft.com/office/drawing/2014/main" id="{98BBCA0B-10DA-B066-C000-FE3329E0C4B7}"/>
              </a:ext>
            </a:extLst>
          </p:cNvPr>
          <p:cNvSpPr>
            <a:spLocks noChangeArrowheads="1"/>
          </p:cNvSpPr>
          <p:nvPr userDrawn="1"/>
        </p:nvSpPr>
        <p:spPr bwMode="auto">
          <a:xfrm>
            <a:off x="0" y="0"/>
            <a:ext cx="9144000" cy="2060575"/>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4" name="Text Box 10">
            <a:extLst>
              <a:ext uri="{FF2B5EF4-FFF2-40B4-BE49-F238E27FC236}">
                <a16:creationId xmlns:a16="http://schemas.microsoft.com/office/drawing/2014/main" id="{B43F72F2-7325-8D5A-CC17-24AAE68CBC5B}"/>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a:solidFill>
                  <a:schemeClr val="folHlink"/>
                </a:solidFill>
              </a:rPr>
              <a:t>BioTOP 1</a:t>
            </a:r>
          </a:p>
        </p:txBody>
      </p:sp>
      <p:pic>
        <p:nvPicPr>
          <p:cNvPr id="5" name="Picture 2">
            <a:extLst>
              <a:ext uri="{FF2B5EF4-FFF2-40B4-BE49-F238E27FC236}">
                <a16:creationId xmlns:a16="http://schemas.microsoft.com/office/drawing/2014/main" id="{0DDB8AF2-8602-D6EC-B37F-C71CB43E2DD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2887253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947530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9805131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13666338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22076678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7645658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7027814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700726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6359594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33395077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8647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1007225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4267890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3417227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1231464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497870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238384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18912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411950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3656634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258173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771886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507252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9C1FECBC-449E-05E1-01BE-BAD894AEA7F4}"/>
              </a:ext>
            </a:extLst>
          </p:cNvPr>
          <p:cNvSpPr>
            <a:spLocks noChangeArrowheads="1"/>
          </p:cNvSpPr>
          <p:nvPr userDrawn="1"/>
        </p:nvSpPr>
        <p:spPr bwMode="auto">
          <a:xfrm>
            <a:off x="0" y="0"/>
            <a:ext cx="9144000" cy="476250"/>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1027" name="Rectangle 3">
            <a:extLst>
              <a:ext uri="{FF2B5EF4-FFF2-40B4-BE49-F238E27FC236}">
                <a16:creationId xmlns:a16="http://schemas.microsoft.com/office/drawing/2014/main" id="{644DAD24-089E-84F3-1023-E83AD9232AB5}"/>
              </a:ext>
            </a:extLst>
          </p:cNvPr>
          <p:cNvSpPr>
            <a:spLocks noGrp="1" noChangeArrowheads="1"/>
          </p:cNvSpPr>
          <p:nvPr>
            <p:ph type="title"/>
          </p:nvPr>
        </p:nvSpPr>
        <p:spPr bwMode="auto">
          <a:xfrm>
            <a:off x="468313" y="0"/>
            <a:ext cx="6335712"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AE75B913-A0E8-B338-A077-316B296EC942}"/>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1D431059-63C7-6327-FD4A-A302AFE93D94}"/>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61DB96C6-029A-A879-CFF9-9DF3E8D76FB3}"/>
              </a:ext>
            </a:extLst>
          </p:cNvPr>
          <p:cNvSpPr>
            <a:spLocks noChangeArrowheads="1"/>
          </p:cNvSpPr>
          <p:nvPr userDrawn="1"/>
        </p:nvSpPr>
        <p:spPr bwMode="auto">
          <a:xfrm>
            <a:off x="8388350" y="6237288"/>
            <a:ext cx="287338" cy="287337"/>
          </a:xfrm>
          <a:prstGeom prst="actionButtonInformatio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7F25D199-6218-D65E-8DC5-94E234224331}"/>
              </a:ext>
            </a:extLst>
          </p:cNvPr>
          <p:cNvSpPr>
            <a:spLocks noChangeArrowheads="1"/>
          </p:cNvSpPr>
          <p:nvPr userDrawn="1"/>
        </p:nvSpPr>
        <p:spPr bwMode="auto">
          <a:xfrm>
            <a:off x="7956550" y="6237288"/>
            <a:ext cx="287338" cy="287337"/>
          </a:xfrm>
          <a:prstGeom prst="actionButtonBeginning">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9C410718-7663-1011-8C43-A37112EEFFB4}"/>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sz="2400">
                <a:solidFill>
                  <a:schemeClr val="folHlink"/>
                </a:solidFill>
              </a:rPr>
              <a:t>BioTOP 1</a:t>
            </a:r>
          </a:p>
        </p:txBody>
      </p:sp>
    </p:spTree>
  </p:cSld>
  <p:clrMap bg1="lt1" tx1="dk1" bg2="lt2" tx2="dk2" accent1="accent1" accent2="accent2" accent3="accent3" accent4="accent4" accent5="accent5" accent6="accent6" hlink="hlink" folHlink="folHlink"/>
  <p:sldLayoutIdLst>
    <p:sldLayoutId id="2147483797"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 id="2147483785"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A6578FA5-0314-E9A6-D578-FCD5530C97B3}"/>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F9EDF380-0C21-7951-60D5-7FFA3B682432}"/>
              </a:ext>
            </a:extLst>
          </p:cNvPr>
          <p:cNvSpPr>
            <a:spLocks noGrp="1" noChangeArrowheads="1"/>
          </p:cNvSpPr>
          <p:nvPr>
            <p:ph type="ctrTitle"/>
          </p:nvPr>
        </p:nvSpPr>
        <p:spPr>
          <a:xfrm>
            <a:off x="471488" y="333375"/>
            <a:ext cx="7772400" cy="792163"/>
          </a:xfrm>
        </p:spPr>
        <p:txBody>
          <a:bodyPr/>
          <a:lstStyle/>
          <a:p>
            <a:pPr eaLnBrk="1" hangingPunct="1"/>
            <a:r>
              <a:rPr lang="de-DE" altLang="de-DE"/>
              <a:t>Der Körperbau des Hundes</a:t>
            </a:r>
          </a:p>
        </p:txBody>
      </p:sp>
      <p:sp>
        <p:nvSpPr>
          <p:cNvPr id="4099" name="Text Box 17">
            <a:extLst>
              <a:ext uri="{FF2B5EF4-FFF2-40B4-BE49-F238E27FC236}">
                <a16:creationId xmlns:a16="http://schemas.microsoft.com/office/drawing/2014/main" id="{48B18EF2-33E2-14D0-993D-221BBD9B9E18}"/>
              </a:ext>
            </a:extLst>
          </p:cNvPr>
          <p:cNvSpPr txBox="1">
            <a:spLocks noChangeArrowheads="1"/>
          </p:cNvSpPr>
          <p:nvPr/>
        </p:nvSpPr>
        <p:spPr bwMode="auto">
          <a:xfrm>
            <a:off x="466725" y="2708275"/>
            <a:ext cx="5257800" cy="17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 typeface="Wingdings" panose="05000000000000000000" pitchFamily="2" charset="2"/>
              <a:buChar char="§"/>
            </a:pPr>
            <a:r>
              <a:rPr lang="de-DE" altLang="de-DE" sz="2000">
                <a:latin typeface="Arial" panose="020B0604020202020204" pitchFamily="34" charset="0"/>
              </a:rPr>
              <a:t> </a:t>
            </a:r>
            <a:r>
              <a:rPr lang="de-DE" altLang="de-DE" sz="2000">
                <a:latin typeface="Arial" panose="020B0604020202020204" pitchFamily="34" charset="0"/>
                <a:hlinkClick r:id="rId3" action="ppaction://hlinksldjump"/>
              </a:rPr>
              <a:t>schrittweiser Aufbau des Tafelbildes</a:t>
            </a:r>
            <a:endParaRPr lang="de-DE" altLang="de-DE" sz="2000">
              <a:latin typeface="Arial" panose="020B0604020202020204" pitchFamily="34" charset="0"/>
            </a:endParaRPr>
          </a:p>
          <a:p>
            <a:pPr eaLnBrk="1" hangingPunct="1">
              <a:spcBef>
                <a:spcPct val="50000"/>
              </a:spcBef>
              <a:buClrTx/>
              <a:buFont typeface="Wingdings" panose="05000000000000000000" pitchFamily="2" charset="2"/>
              <a:buChar char="§"/>
            </a:pPr>
            <a:r>
              <a:rPr lang="de-DE" altLang="de-DE" sz="2000">
                <a:latin typeface="Arial" panose="020B0604020202020204" pitchFamily="34" charset="0"/>
              </a:rPr>
              <a:t> </a:t>
            </a:r>
            <a:r>
              <a:rPr lang="de-DE" altLang="de-DE" sz="2000">
                <a:latin typeface="Arial" panose="020B0604020202020204" pitchFamily="34" charset="0"/>
                <a:hlinkClick r:id="rId4" action="ppaction://hlinksldjump"/>
              </a:rPr>
              <a:t>vollständige Ansicht (Lösung)</a:t>
            </a:r>
            <a:endParaRPr lang="de-DE" altLang="de-DE" sz="2000">
              <a:latin typeface="Arial" panose="020B0604020202020204" pitchFamily="34" charset="0"/>
            </a:endParaRPr>
          </a:p>
          <a:p>
            <a:pPr eaLnBrk="1" hangingPunct="1">
              <a:spcBef>
                <a:spcPct val="50000"/>
              </a:spcBef>
              <a:buClrTx/>
              <a:buFont typeface="Wingdings" panose="05000000000000000000" pitchFamily="2" charset="2"/>
              <a:buChar char="§"/>
            </a:pPr>
            <a:r>
              <a:rPr lang="de-DE" altLang="de-DE" sz="2000">
                <a:latin typeface="Arial" panose="020B0604020202020204" pitchFamily="34" charset="0"/>
              </a:rPr>
              <a:t> </a:t>
            </a:r>
            <a:r>
              <a:rPr lang="de-DE" altLang="de-DE" sz="2000">
                <a:latin typeface="Arial" panose="020B0604020202020204" pitchFamily="34" charset="0"/>
                <a:hlinkClick r:id="rId5" action="ppaction://hlinksldjump"/>
              </a:rPr>
              <a:t>zum Ausfüllen</a:t>
            </a:r>
            <a:endParaRPr lang="de-DE" altLang="de-DE" sz="2000">
              <a:latin typeface="Arial" panose="020B0604020202020204" pitchFamily="34" charset="0"/>
            </a:endParaRPr>
          </a:p>
          <a:p>
            <a:pPr eaLnBrk="1" hangingPunct="1">
              <a:spcBef>
                <a:spcPct val="50000"/>
              </a:spcBef>
              <a:buClrTx/>
              <a:buFont typeface="Wingdings" panose="05000000000000000000" pitchFamily="2" charset="2"/>
              <a:buChar char="§"/>
            </a:pPr>
            <a:r>
              <a:rPr lang="de-DE" altLang="de-DE" sz="2000">
                <a:latin typeface="Arial" panose="020B0604020202020204" pitchFamily="34" charset="0"/>
              </a:rPr>
              <a:t> </a:t>
            </a:r>
            <a:r>
              <a:rPr lang="de-DE" altLang="de-DE" sz="2000">
                <a:latin typeface="Arial" panose="020B0604020202020204" pitchFamily="34" charset="0"/>
                <a:hlinkClick r:id="rId6" action="ppaction://hlinksldjump"/>
              </a:rPr>
              <a:t>vollständige Ansicht mit Beschriftung</a:t>
            </a:r>
            <a:endParaRPr lang="de-DE" altLang="de-DE" sz="2000">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83589DA-73A7-27A2-2328-1173D1F3867E}"/>
              </a:ext>
            </a:extLst>
          </p:cNvPr>
          <p:cNvSpPr>
            <a:spLocks noGrp="1" noChangeArrowheads="1"/>
          </p:cNvSpPr>
          <p:nvPr>
            <p:ph type="title"/>
          </p:nvPr>
        </p:nvSpPr>
        <p:spPr/>
        <p:txBody>
          <a:bodyPr/>
          <a:lstStyle/>
          <a:p>
            <a:r>
              <a:rPr lang="de-DE" altLang="de-DE"/>
              <a:t>Der Körperbau des Hundes</a:t>
            </a:r>
          </a:p>
        </p:txBody>
      </p:sp>
      <p:grpSp>
        <p:nvGrpSpPr>
          <p:cNvPr id="5123" name="Group 162">
            <a:extLst>
              <a:ext uri="{FF2B5EF4-FFF2-40B4-BE49-F238E27FC236}">
                <a16:creationId xmlns:a16="http://schemas.microsoft.com/office/drawing/2014/main" id="{23623873-5988-7D54-0AC6-90C3F291418A}"/>
              </a:ext>
            </a:extLst>
          </p:cNvPr>
          <p:cNvGrpSpPr>
            <a:grpSpLocks/>
          </p:cNvGrpSpPr>
          <p:nvPr/>
        </p:nvGrpSpPr>
        <p:grpSpPr bwMode="auto">
          <a:xfrm>
            <a:off x="323850" y="4292600"/>
            <a:ext cx="2520950" cy="366713"/>
            <a:chOff x="204" y="2704"/>
            <a:chExt cx="1588" cy="231"/>
          </a:xfrm>
        </p:grpSpPr>
        <p:sp>
          <p:nvSpPr>
            <p:cNvPr id="5231" name="Rectangle 38">
              <a:extLst>
                <a:ext uri="{FF2B5EF4-FFF2-40B4-BE49-F238E27FC236}">
                  <a16:creationId xmlns:a16="http://schemas.microsoft.com/office/drawing/2014/main" id="{9E780513-B228-56F8-4CA0-28D17A26F11B}"/>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32" name="Group 149">
              <a:extLst>
                <a:ext uri="{FF2B5EF4-FFF2-40B4-BE49-F238E27FC236}">
                  <a16:creationId xmlns:a16="http://schemas.microsoft.com/office/drawing/2014/main" id="{A8AD5BC8-83BF-C8E5-C6BD-C30D5F444C22}"/>
                </a:ext>
              </a:extLst>
            </p:cNvPr>
            <p:cNvGrpSpPr>
              <a:grpSpLocks/>
            </p:cNvGrpSpPr>
            <p:nvPr/>
          </p:nvGrpSpPr>
          <p:grpSpPr bwMode="auto">
            <a:xfrm>
              <a:off x="204" y="2704"/>
              <a:ext cx="227" cy="231"/>
              <a:chOff x="204" y="2704"/>
              <a:chExt cx="227" cy="231"/>
            </a:xfrm>
          </p:grpSpPr>
          <p:sp>
            <p:nvSpPr>
              <p:cNvPr id="5233" name="Oval 49">
                <a:extLst>
                  <a:ext uri="{FF2B5EF4-FFF2-40B4-BE49-F238E27FC236}">
                    <a16:creationId xmlns:a16="http://schemas.microsoft.com/office/drawing/2014/main" id="{14DA2BC2-9B57-151E-60AB-31C69783EEC5}"/>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34" name="Text Box 50">
                <a:extLst>
                  <a:ext uri="{FF2B5EF4-FFF2-40B4-BE49-F238E27FC236}">
                    <a16:creationId xmlns:a16="http://schemas.microsoft.com/office/drawing/2014/main" id="{D976625F-345E-3316-4D7D-99FFA773D795}"/>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5124" name="Group 163">
            <a:extLst>
              <a:ext uri="{FF2B5EF4-FFF2-40B4-BE49-F238E27FC236}">
                <a16:creationId xmlns:a16="http://schemas.microsoft.com/office/drawing/2014/main" id="{29965882-29E0-F07A-6C08-E1CF39162CAF}"/>
              </a:ext>
            </a:extLst>
          </p:cNvPr>
          <p:cNvGrpSpPr>
            <a:grpSpLocks/>
          </p:cNvGrpSpPr>
          <p:nvPr/>
        </p:nvGrpSpPr>
        <p:grpSpPr bwMode="auto">
          <a:xfrm>
            <a:off x="323850" y="4797425"/>
            <a:ext cx="2520950" cy="366713"/>
            <a:chOff x="204" y="3022"/>
            <a:chExt cx="1588" cy="231"/>
          </a:xfrm>
        </p:grpSpPr>
        <p:sp>
          <p:nvSpPr>
            <p:cNvPr id="5227" name="Rectangle 39">
              <a:extLst>
                <a:ext uri="{FF2B5EF4-FFF2-40B4-BE49-F238E27FC236}">
                  <a16:creationId xmlns:a16="http://schemas.microsoft.com/office/drawing/2014/main" id="{7BF672AF-468F-CFA0-AD00-8206B0E1D45D}"/>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28" name="Group 150">
              <a:extLst>
                <a:ext uri="{FF2B5EF4-FFF2-40B4-BE49-F238E27FC236}">
                  <a16:creationId xmlns:a16="http://schemas.microsoft.com/office/drawing/2014/main" id="{B13791DA-171D-881D-7375-E967D5C16E4A}"/>
                </a:ext>
              </a:extLst>
            </p:cNvPr>
            <p:cNvGrpSpPr>
              <a:grpSpLocks/>
            </p:cNvGrpSpPr>
            <p:nvPr/>
          </p:nvGrpSpPr>
          <p:grpSpPr bwMode="auto">
            <a:xfrm>
              <a:off x="204" y="3022"/>
              <a:ext cx="227" cy="231"/>
              <a:chOff x="204" y="3022"/>
              <a:chExt cx="227" cy="231"/>
            </a:xfrm>
          </p:grpSpPr>
          <p:sp>
            <p:nvSpPr>
              <p:cNvPr id="5229" name="Oval 51">
                <a:extLst>
                  <a:ext uri="{FF2B5EF4-FFF2-40B4-BE49-F238E27FC236}">
                    <a16:creationId xmlns:a16="http://schemas.microsoft.com/office/drawing/2014/main" id="{4EF86FB9-46DD-56B6-CB41-1136669BF4B0}"/>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30" name="Text Box 52">
                <a:extLst>
                  <a:ext uri="{FF2B5EF4-FFF2-40B4-BE49-F238E27FC236}">
                    <a16:creationId xmlns:a16="http://schemas.microsoft.com/office/drawing/2014/main" id="{81B89FC3-723B-358E-41CA-78B85C1A7DA5}"/>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5125" name="Group 164">
            <a:extLst>
              <a:ext uri="{FF2B5EF4-FFF2-40B4-BE49-F238E27FC236}">
                <a16:creationId xmlns:a16="http://schemas.microsoft.com/office/drawing/2014/main" id="{8DBFF2FF-3492-AC3D-4D7B-1B2A28F6325D}"/>
              </a:ext>
            </a:extLst>
          </p:cNvPr>
          <p:cNvGrpSpPr>
            <a:grpSpLocks/>
          </p:cNvGrpSpPr>
          <p:nvPr/>
        </p:nvGrpSpPr>
        <p:grpSpPr bwMode="auto">
          <a:xfrm>
            <a:off x="323850" y="5300663"/>
            <a:ext cx="2520950" cy="366712"/>
            <a:chOff x="204" y="3339"/>
            <a:chExt cx="1588" cy="231"/>
          </a:xfrm>
        </p:grpSpPr>
        <p:sp>
          <p:nvSpPr>
            <p:cNvPr id="5223" name="Rectangle 40">
              <a:extLst>
                <a:ext uri="{FF2B5EF4-FFF2-40B4-BE49-F238E27FC236}">
                  <a16:creationId xmlns:a16="http://schemas.microsoft.com/office/drawing/2014/main" id="{DE014C9E-D14D-D6F3-F5CC-651790F8DC64}"/>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24" name="Group 151">
              <a:extLst>
                <a:ext uri="{FF2B5EF4-FFF2-40B4-BE49-F238E27FC236}">
                  <a16:creationId xmlns:a16="http://schemas.microsoft.com/office/drawing/2014/main" id="{F6AA0FD1-1B66-8195-D9E3-35583047FABA}"/>
                </a:ext>
              </a:extLst>
            </p:cNvPr>
            <p:cNvGrpSpPr>
              <a:grpSpLocks/>
            </p:cNvGrpSpPr>
            <p:nvPr/>
          </p:nvGrpSpPr>
          <p:grpSpPr bwMode="auto">
            <a:xfrm>
              <a:off x="204" y="3339"/>
              <a:ext cx="227" cy="231"/>
              <a:chOff x="204" y="3339"/>
              <a:chExt cx="227" cy="231"/>
            </a:xfrm>
          </p:grpSpPr>
          <p:sp>
            <p:nvSpPr>
              <p:cNvPr id="5225" name="Oval 53">
                <a:extLst>
                  <a:ext uri="{FF2B5EF4-FFF2-40B4-BE49-F238E27FC236}">
                    <a16:creationId xmlns:a16="http://schemas.microsoft.com/office/drawing/2014/main" id="{9F916D85-CC61-411A-2648-3B6C6DC08FC9}"/>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26" name="Text Box 54">
                <a:extLst>
                  <a:ext uri="{FF2B5EF4-FFF2-40B4-BE49-F238E27FC236}">
                    <a16:creationId xmlns:a16="http://schemas.microsoft.com/office/drawing/2014/main" id="{578C9206-54AA-B378-BBB6-0253E545E53A}"/>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5126" name="Group 167">
            <a:extLst>
              <a:ext uri="{FF2B5EF4-FFF2-40B4-BE49-F238E27FC236}">
                <a16:creationId xmlns:a16="http://schemas.microsoft.com/office/drawing/2014/main" id="{AAB77830-281B-70D2-20BE-F36A9E1C4332}"/>
              </a:ext>
            </a:extLst>
          </p:cNvPr>
          <p:cNvGrpSpPr>
            <a:grpSpLocks/>
          </p:cNvGrpSpPr>
          <p:nvPr/>
        </p:nvGrpSpPr>
        <p:grpSpPr bwMode="auto">
          <a:xfrm>
            <a:off x="323850" y="5805488"/>
            <a:ext cx="2520950" cy="366712"/>
            <a:chOff x="204" y="3657"/>
            <a:chExt cx="1588" cy="231"/>
          </a:xfrm>
        </p:grpSpPr>
        <p:sp>
          <p:nvSpPr>
            <p:cNvPr id="5219" name="Rectangle 42">
              <a:extLst>
                <a:ext uri="{FF2B5EF4-FFF2-40B4-BE49-F238E27FC236}">
                  <a16:creationId xmlns:a16="http://schemas.microsoft.com/office/drawing/2014/main" id="{7FB19F11-6B1C-B198-ED3C-EE66F30526E4}"/>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20" name="Group 152">
              <a:extLst>
                <a:ext uri="{FF2B5EF4-FFF2-40B4-BE49-F238E27FC236}">
                  <a16:creationId xmlns:a16="http://schemas.microsoft.com/office/drawing/2014/main" id="{B3D801D6-0E51-64BA-E26C-476129993DAF}"/>
                </a:ext>
              </a:extLst>
            </p:cNvPr>
            <p:cNvGrpSpPr>
              <a:grpSpLocks/>
            </p:cNvGrpSpPr>
            <p:nvPr/>
          </p:nvGrpSpPr>
          <p:grpSpPr bwMode="auto">
            <a:xfrm>
              <a:off x="204" y="3657"/>
              <a:ext cx="227" cy="231"/>
              <a:chOff x="204" y="3657"/>
              <a:chExt cx="227" cy="231"/>
            </a:xfrm>
          </p:grpSpPr>
          <p:sp>
            <p:nvSpPr>
              <p:cNvPr id="5221" name="Oval 55">
                <a:extLst>
                  <a:ext uri="{FF2B5EF4-FFF2-40B4-BE49-F238E27FC236}">
                    <a16:creationId xmlns:a16="http://schemas.microsoft.com/office/drawing/2014/main" id="{32B5565B-84D5-944D-26CA-B80E13F13FB2}"/>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22" name="Text Box 56">
                <a:extLst>
                  <a:ext uri="{FF2B5EF4-FFF2-40B4-BE49-F238E27FC236}">
                    <a16:creationId xmlns:a16="http://schemas.microsoft.com/office/drawing/2014/main" id="{C7985ED7-E7CC-81F7-9CF7-DB188FE8D3D8}"/>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5127" name="Group 166">
            <a:extLst>
              <a:ext uri="{FF2B5EF4-FFF2-40B4-BE49-F238E27FC236}">
                <a16:creationId xmlns:a16="http://schemas.microsoft.com/office/drawing/2014/main" id="{BBA31E8D-CC09-C57B-508A-4B4F893E219B}"/>
              </a:ext>
            </a:extLst>
          </p:cNvPr>
          <p:cNvGrpSpPr>
            <a:grpSpLocks/>
          </p:cNvGrpSpPr>
          <p:nvPr/>
        </p:nvGrpSpPr>
        <p:grpSpPr bwMode="auto">
          <a:xfrm>
            <a:off x="2987675" y="4292600"/>
            <a:ext cx="2520950" cy="366713"/>
            <a:chOff x="1882" y="2704"/>
            <a:chExt cx="1588" cy="231"/>
          </a:xfrm>
        </p:grpSpPr>
        <p:sp>
          <p:nvSpPr>
            <p:cNvPr id="5215" name="Rectangle 41">
              <a:extLst>
                <a:ext uri="{FF2B5EF4-FFF2-40B4-BE49-F238E27FC236}">
                  <a16:creationId xmlns:a16="http://schemas.microsoft.com/office/drawing/2014/main" id="{825FF762-F58D-0F44-2B7B-84A292102E27}"/>
                </a:ext>
              </a:extLst>
            </p:cNvPr>
            <p:cNvSpPr>
              <a:spLocks noChangeArrowheads="1"/>
            </p:cNvSpPr>
            <p:nvPr/>
          </p:nvSpPr>
          <p:spPr bwMode="auto">
            <a:xfrm>
              <a:off x="2199"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16" name="Group 153">
              <a:extLst>
                <a:ext uri="{FF2B5EF4-FFF2-40B4-BE49-F238E27FC236}">
                  <a16:creationId xmlns:a16="http://schemas.microsoft.com/office/drawing/2014/main" id="{54FBA4F8-36A2-6BB9-B484-ECCACD73243C}"/>
                </a:ext>
              </a:extLst>
            </p:cNvPr>
            <p:cNvGrpSpPr>
              <a:grpSpLocks/>
            </p:cNvGrpSpPr>
            <p:nvPr/>
          </p:nvGrpSpPr>
          <p:grpSpPr bwMode="auto">
            <a:xfrm>
              <a:off x="1882" y="2704"/>
              <a:ext cx="227" cy="231"/>
              <a:chOff x="1882" y="2704"/>
              <a:chExt cx="227" cy="231"/>
            </a:xfrm>
          </p:grpSpPr>
          <p:sp>
            <p:nvSpPr>
              <p:cNvPr id="5217" name="Oval 57">
                <a:extLst>
                  <a:ext uri="{FF2B5EF4-FFF2-40B4-BE49-F238E27FC236}">
                    <a16:creationId xmlns:a16="http://schemas.microsoft.com/office/drawing/2014/main" id="{A976AF06-7356-2D1C-C128-EDBB347D0A82}"/>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18" name="Text Box 58">
                <a:extLst>
                  <a:ext uri="{FF2B5EF4-FFF2-40B4-BE49-F238E27FC236}">
                    <a16:creationId xmlns:a16="http://schemas.microsoft.com/office/drawing/2014/main" id="{588D757B-3527-A00B-FBCF-09F7D431B6CC}"/>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5128" name="Group 168">
            <a:extLst>
              <a:ext uri="{FF2B5EF4-FFF2-40B4-BE49-F238E27FC236}">
                <a16:creationId xmlns:a16="http://schemas.microsoft.com/office/drawing/2014/main" id="{691A345E-1270-FBDB-81E1-864BF7EC0D87}"/>
              </a:ext>
            </a:extLst>
          </p:cNvPr>
          <p:cNvGrpSpPr>
            <a:grpSpLocks/>
          </p:cNvGrpSpPr>
          <p:nvPr/>
        </p:nvGrpSpPr>
        <p:grpSpPr bwMode="auto">
          <a:xfrm>
            <a:off x="2987675" y="4797425"/>
            <a:ext cx="2520950" cy="366713"/>
            <a:chOff x="1882" y="3022"/>
            <a:chExt cx="1588" cy="231"/>
          </a:xfrm>
        </p:grpSpPr>
        <p:sp>
          <p:nvSpPr>
            <p:cNvPr id="5211" name="Rectangle 43">
              <a:extLst>
                <a:ext uri="{FF2B5EF4-FFF2-40B4-BE49-F238E27FC236}">
                  <a16:creationId xmlns:a16="http://schemas.microsoft.com/office/drawing/2014/main" id="{52EB9D2E-35F1-8B05-8714-BA728035E099}"/>
                </a:ext>
              </a:extLst>
            </p:cNvPr>
            <p:cNvSpPr>
              <a:spLocks noChangeArrowheads="1"/>
            </p:cNvSpPr>
            <p:nvPr/>
          </p:nvSpPr>
          <p:spPr bwMode="auto">
            <a:xfrm>
              <a:off x="2199"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12" name="Group 154">
              <a:extLst>
                <a:ext uri="{FF2B5EF4-FFF2-40B4-BE49-F238E27FC236}">
                  <a16:creationId xmlns:a16="http://schemas.microsoft.com/office/drawing/2014/main" id="{FC7A4726-FC4B-D790-5DAB-4006CBC12546}"/>
                </a:ext>
              </a:extLst>
            </p:cNvPr>
            <p:cNvGrpSpPr>
              <a:grpSpLocks/>
            </p:cNvGrpSpPr>
            <p:nvPr/>
          </p:nvGrpSpPr>
          <p:grpSpPr bwMode="auto">
            <a:xfrm>
              <a:off x="1882" y="3022"/>
              <a:ext cx="227" cy="231"/>
              <a:chOff x="1882" y="3022"/>
              <a:chExt cx="227" cy="231"/>
            </a:xfrm>
          </p:grpSpPr>
          <p:sp>
            <p:nvSpPr>
              <p:cNvPr id="5213" name="Oval 59">
                <a:extLst>
                  <a:ext uri="{FF2B5EF4-FFF2-40B4-BE49-F238E27FC236}">
                    <a16:creationId xmlns:a16="http://schemas.microsoft.com/office/drawing/2014/main" id="{E5E36616-E06B-21FB-211F-067D41A16503}"/>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14" name="Text Box 60">
                <a:extLst>
                  <a:ext uri="{FF2B5EF4-FFF2-40B4-BE49-F238E27FC236}">
                    <a16:creationId xmlns:a16="http://schemas.microsoft.com/office/drawing/2014/main" id="{65BC4697-A54B-C9B1-BD6C-2E410B88560D}"/>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5129" name="Group 169">
            <a:extLst>
              <a:ext uri="{FF2B5EF4-FFF2-40B4-BE49-F238E27FC236}">
                <a16:creationId xmlns:a16="http://schemas.microsoft.com/office/drawing/2014/main" id="{8C472834-EF56-DF7C-EAE3-C2698B67463A}"/>
              </a:ext>
            </a:extLst>
          </p:cNvPr>
          <p:cNvGrpSpPr>
            <a:grpSpLocks/>
          </p:cNvGrpSpPr>
          <p:nvPr/>
        </p:nvGrpSpPr>
        <p:grpSpPr bwMode="auto">
          <a:xfrm>
            <a:off x="2987675" y="5300663"/>
            <a:ext cx="2520950" cy="366712"/>
            <a:chOff x="1882" y="3339"/>
            <a:chExt cx="1588" cy="231"/>
          </a:xfrm>
        </p:grpSpPr>
        <p:sp>
          <p:nvSpPr>
            <p:cNvPr id="5207" name="Rectangle 44">
              <a:extLst>
                <a:ext uri="{FF2B5EF4-FFF2-40B4-BE49-F238E27FC236}">
                  <a16:creationId xmlns:a16="http://schemas.microsoft.com/office/drawing/2014/main" id="{1E3E0924-53B7-8838-F534-28E8CC581D9E}"/>
                </a:ext>
              </a:extLst>
            </p:cNvPr>
            <p:cNvSpPr>
              <a:spLocks noChangeArrowheads="1"/>
            </p:cNvSpPr>
            <p:nvPr/>
          </p:nvSpPr>
          <p:spPr bwMode="auto">
            <a:xfrm>
              <a:off x="2199"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08" name="Group 155">
              <a:extLst>
                <a:ext uri="{FF2B5EF4-FFF2-40B4-BE49-F238E27FC236}">
                  <a16:creationId xmlns:a16="http://schemas.microsoft.com/office/drawing/2014/main" id="{0DE4DD6D-B1A5-5333-AB3C-707B522BE161}"/>
                </a:ext>
              </a:extLst>
            </p:cNvPr>
            <p:cNvGrpSpPr>
              <a:grpSpLocks/>
            </p:cNvGrpSpPr>
            <p:nvPr/>
          </p:nvGrpSpPr>
          <p:grpSpPr bwMode="auto">
            <a:xfrm>
              <a:off x="1882" y="3339"/>
              <a:ext cx="227" cy="231"/>
              <a:chOff x="1882" y="3339"/>
              <a:chExt cx="227" cy="231"/>
            </a:xfrm>
          </p:grpSpPr>
          <p:sp>
            <p:nvSpPr>
              <p:cNvPr id="5209" name="Oval 61">
                <a:extLst>
                  <a:ext uri="{FF2B5EF4-FFF2-40B4-BE49-F238E27FC236}">
                    <a16:creationId xmlns:a16="http://schemas.microsoft.com/office/drawing/2014/main" id="{581FF8D5-A907-3D40-6B35-F47BBBFC3EC7}"/>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10" name="Text Box 62">
                <a:extLst>
                  <a:ext uri="{FF2B5EF4-FFF2-40B4-BE49-F238E27FC236}">
                    <a16:creationId xmlns:a16="http://schemas.microsoft.com/office/drawing/2014/main" id="{A37A964A-7C7F-183F-5266-095E84823274}"/>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grpSp>
        <p:nvGrpSpPr>
          <p:cNvPr id="5130" name="Group 165">
            <a:extLst>
              <a:ext uri="{FF2B5EF4-FFF2-40B4-BE49-F238E27FC236}">
                <a16:creationId xmlns:a16="http://schemas.microsoft.com/office/drawing/2014/main" id="{805D803E-E2DC-6311-CBBD-930108364B10}"/>
              </a:ext>
            </a:extLst>
          </p:cNvPr>
          <p:cNvGrpSpPr>
            <a:grpSpLocks/>
          </p:cNvGrpSpPr>
          <p:nvPr/>
        </p:nvGrpSpPr>
        <p:grpSpPr bwMode="auto">
          <a:xfrm>
            <a:off x="2987675" y="5805488"/>
            <a:ext cx="2520950" cy="366712"/>
            <a:chOff x="1882" y="3657"/>
            <a:chExt cx="1588" cy="231"/>
          </a:xfrm>
        </p:grpSpPr>
        <p:sp>
          <p:nvSpPr>
            <p:cNvPr id="5203" name="Rectangle 45">
              <a:extLst>
                <a:ext uri="{FF2B5EF4-FFF2-40B4-BE49-F238E27FC236}">
                  <a16:creationId xmlns:a16="http://schemas.microsoft.com/office/drawing/2014/main" id="{F56A0175-611C-E36F-2625-29DA57C5773D}"/>
                </a:ext>
              </a:extLst>
            </p:cNvPr>
            <p:cNvSpPr>
              <a:spLocks noChangeArrowheads="1"/>
            </p:cNvSpPr>
            <p:nvPr/>
          </p:nvSpPr>
          <p:spPr bwMode="auto">
            <a:xfrm>
              <a:off x="2199"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04" name="Group 156">
              <a:extLst>
                <a:ext uri="{FF2B5EF4-FFF2-40B4-BE49-F238E27FC236}">
                  <a16:creationId xmlns:a16="http://schemas.microsoft.com/office/drawing/2014/main" id="{A97C171C-BBF3-427F-7262-1C120A5162C3}"/>
                </a:ext>
              </a:extLst>
            </p:cNvPr>
            <p:cNvGrpSpPr>
              <a:grpSpLocks/>
            </p:cNvGrpSpPr>
            <p:nvPr/>
          </p:nvGrpSpPr>
          <p:grpSpPr bwMode="auto">
            <a:xfrm>
              <a:off x="1882" y="3657"/>
              <a:ext cx="227" cy="231"/>
              <a:chOff x="1882" y="3657"/>
              <a:chExt cx="227" cy="231"/>
            </a:xfrm>
          </p:grpSpPr>
          <p:sp>
            <p:nvSpPr>
              <p:cNvPr id="5205" name="Oval 63">
                <a:extLst>
                  <a:ext uri="{FF2B5EF4-FFF2-40B4-BE49-F238E27FC236}">
                    <a16:creationId xmlns:a16="http://schemas.microsoft.com/office/drawing/2014/main" id="{A4F4315C-A937-1CB3-CE09-5F1953822C14}"/>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06" name="Text Box 64">
                <a:extLst>
                  <a:ext uri="{FF2B5EF4-FFF2-40B4-BE49-F238E27FC236}">
                    <a16:creationId xmlns:a16="http://schemas.microsoft.com/office/drawing/2014/main" id="{0C00C757-FDE5-8E1D-4411-C09DB24EAA9E}"/>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grpSp>
        <p:nvGrpSpPr>
          <p:cNvPr id="5131" name="Group 170">
            <a:extLst>
              <a:ext uri="{FF2B5EF4-FFF2-40B4-BE49-F238E27FC236}">
                <a16:creationId xmlns:a16="http://schemas.microsoft.com/office/drawing/2014/main" id="{6461CBBB-42E9-4559-1453-3B9B38D346AC}"/>
              </a:ext>
            </a:extLst>
          </p:cNvPr>
          <p:cNvGrpSpPr>
            <a:grpSpLocks/>
          </p:cNvGrpSpPr>
          <p:nvPr/>
        </p:nvGrpSpPr>
        <p:grpSpPr bwMode="auto">
          <a:xfrm>
            <a:off x="5724525" y="4292600"/>
            <a:ext cx="2520950" cy="366713"/>
            <a:chOff x="3606" y="2704"/>
            <a:chExt cx="1588" cy="231"/>
          </a:xfrm>
        </p:grpSpPr>
        <p:sp>
          <p:nvSpPr>
            <p:cNvPr id="5199" name="Rectangle 46">
              <a:extLst>
                <a:ext uri="{FF2B5EF4-FFF2-40B4-BE49-F238E27FC236}">
                  <a16:creationId xmlns:a16="http://schemas.microsoft.com/office/drawing/2014/main" id="{2F931D0A-4B2A-5BD9-0046-7CCB36D0F835}"/>
                </a:ext>
              </a:extLst>
            </p:cNvPr>
            <p:cNvSpPr>
              <a:spLocks noChangeArrowheads="1"/>
            </p:cNvSpPr>
            <p:nvPr/>
          </p:nvSpPr>
          <p:spPr bwMode="auto">
            <a:xfrm>
              <a:off x="3923"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00" name="Group 157">
              <a:extLst>
                <a:ext uri="{FF2B5EF4-FFF2-40B4-BE49-F238E27FC236}">
                  <a16:creationId xmlns:a16="http://schemas.microsoft.com/office/drawing/2014/main" id="{C97D396A-0F4E-8D11-CD44-F9447355335C}"/>
                </a:ext>
              </a:extLst>
            </p:cNvPr>
            <p:cNvGrpSpPr>
              <a:grpSpLocks/>
            </p:cNvGrpSpPr>
            <p:nvPr/>
          </p:nvGrpSpPr>
          <p:grpSpPr bwMode="auto">
            <a:xfrm>
              <a:off x="3606" y="2704"/>
              <a:ext cx="227" cy="231"/>
              <a:chOff x="3606" y="2704"/>
              <a:chExt cx="227" cy="231"/>
            </a:xfrm>
          </p:grpSpPr>
          <p:sp>
            <p:nvSpPr>
              <p:cNvPr id="5201" name="Oval 65">
                <a:extLst>
                  <a:ext uri="{FF2B5EF4-FFF2-40B4-BE49-F238E27FC236}">
                    <a16:creationId xmlns:a16="http://schemas.microsoft.com/office/drawing/2014/main" id="{616DA845-4208-22D6-4958-17F55559C5CB}"/>
                  </a:ext>
                </a:extLst>
              </p:cNvPr>
              <p:cNvSpPr>
                <a:spLocks noChangeArrowheads="1"/>
              </p:cNvSpPr>
              <p:nvPr/>
            </p:nvSpPr>
            <p:spPr bwMode="auto">
              <a:xfrm>
                <a:off x="3606"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02" name="Text Box 66">
                <a:extLst>
                  <a:ext uri="{FF2B5EF4-FFF2-40B4-BE49-F238E27FC236}">
                    <a16:creationId xmlns:a16="http://schemas.microsoft.com/office/drawing/2014/main" id="{E60393C7-A83F-5763-7506-EE21A392D787}"/>
                  </a:ext>
                </a:extLst>
              </p:cNvPr>
              <p:cNvSpPr txBox="1">
                <a:spLocks noChangeArrowheads="1"/>
              </p:cNvSpPr>
              <p:nvPr/>
            </p:nvSpPr>
            <p:spPr bwMode="auto">
              <a:xfrm>
                <a:off x="3606"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grpSp>
      <p:sp>
        <p:nvSpPr>
          <p:cNvPr id="111688" name="Text Box 72">
            <a:extLst>
              <a:ext uri="{FF2B5EF4-FFF2-40B4-BE49-F238E27FC236}">
                <a16:creationId xmlns:a16="http://schemas.microsoft.com/office/drawing/2014/main" id="{EBC18899-15D0-3E6E-8A4A-BD186E3C6793}"/>
              </a:ext>
            </a:extLst>
          </p:cNvPr>
          <p:cNvSpPr txBox="1">
            <a:spLocks noChangeArrowheads="1"/>
          </p:cNvSpPr>
          <p:nvPr/>
        </p:nvSpPr>
        <p:spPr bwMode="auto">
          <a:xfrm>
            <a:off x="827088" y="42926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Schädel</a:t>
            </a:r>
          </a:p>
        </p:txBody>
      </p:sp>
      <p:sp>
        <p:nvSpPr>
          <p:cNvPr id="111689" name="Text Box 73">
            <a:extLst>
              <a:ext uri="{FF2B5EF4-FFF2-40B4-BE49-F238E27FC236}">
                <a16:creationId xmlns:a16="http://schemas.microsoft.com/office/drawing/2014/main" id="{0E187ECF-1C9D-ED3A-C97A-E37B8057E607}"/>
              </a:ext>
            </a:extLst>
          </p:cNvPr>
          <p:cNvSpPr txBox="1">
            <a:spLocks noChangeArrowheads="1"/>
          </p:cNvSpPr>
          <p:nvPr/>
        </p:nvSpPr>
        <p:spPr bwMode="auto">
          <a:xfrm>
            <a:off x="827088" y="47974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Schulterblatt</a:t>
            </a:r>
          </a:p>
        </p:txBody>
      </p:sp>
      <p:sp>
        <p:nvSpPr>
          <p:cNvPr id="111690" name="Text Box 74">
            <a:extLst>
              <a:ext uri="{FF2B5EF4-FFF2-40B4-BE49-F238E27FC236}">
                <a16:creationId xmlns:a16="http://schemas.microsoft.com/office/drawing/2014/main" id="{10515AD0-5A19-313C-3960-5C76481AEBD3}"/>
              </a:ext>
            </a:extLst>
          </p:cNvPr>
          <p:cNvSpPr txBox="1">
            <a:spLocks noChangeArrowheads="1"/>
          </p:cNvSpPr>
          <p:nvPr/>
        </p:nvSpPr>
        <p:spPr bwMode="auto">
          <a:xfrm>
            <a:off x="827088" y="53006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Rippen</a:t>
            </a:r>
          </a:p>
        </p:txBody>
      </p:sp>
      <p:sp>
        <p:nvSpPr>
          <p:cNvPr id="111691" name="Text Box 75">
            <a:extLst>
              <a:ext uri="{FF2B5EF4-FFF2-40B4-BE49-F238E27FC236}">
                <a16:creationId xmlns:a16="http://schemas.microsoft.com/office/drawing/2014/main" id="{029EF41A-7167-1737-6BF5-A462F6F1A59C}"/>
              </a:ext>
            </a:extLst>
          </p:cNvPr>
          <p:cNvSpPr txBox="1">
            <a:spLocks noChangeArrowheads="1"/>
          </p:cNvSpPr>
          <p:nvPr/>
        </p:nvSpPr>
        <p:spPr bwMode="auto">
          <a:xfrm>
            <a:off x="827088" y="580548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Wirbelsäule</a:t>
            </a:r>
          </a:p>
        </p:txBody>
      </p:sp>
      <p:sp>
        <p:nvSpPr>
          <p:cNvPr id="111692" name="Text Box 76">
            <a:extLst>
              <a:ext uri="{FF2B5EF4-FFF2-40B4-BE49-F238E27FC236}">
                <a16:creationId xmlns:a16="http://schemas.microsoft.com/office/drawing/2014/main" id="{E567E260-E1B1-B594-E0BC-2B368502940E}"/>
              </a:ext>
            </a:extLst>
          </p:cNvPr>
          <p:cNvSpPr txBox="1">
            <a:spLocks noChangeArrowheads="1"/>
          </p:cNvSpPr>
          <p:nvPr/>
        </p:nvSpPr>
        <p:spPr bwMode="auto">
          <a:xfrm>
            <a:off x="3492500" y="42926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Beckenknochen</a:t>
            </a:r>
          </a:p>
        </p:txBody>
      </p:sp>
      <p:sp>
        <p:nvSpPr>
          <p:cNvPr id="111693" name="Text Box 77">
            <a:extLst>
              <a:ext uri="{FF2B5EF4-FFF2-40B4-BE49-F238E27FC236}">
                <a16:creationId xmlns:a16="http://schemas.microsoft.com/office/drawing/2014/main" id="{CC55F1AC-2864-8669-DB08-E4C939CF4E06}"/>
              </a:ext>
            </a:extLst>
          </p:cNvPr>
          <p:cNvSpPr txBox="1">
            <a:spLocks noChangeArrowheads="1"/>
          </p:cNvSpPr>
          <p:nvPr/>
        </p:nvSpPr>
        <p:spPr bwMode="auto">
          <a:xfrm>
            <a:off x="3492500" y="47974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Schwanz</a:t>
            </a:r>
          </a:p>
        </p:txBody>
      </p:sp>
      <p:sp>
        <p:nvSpPr>
          <p:cNvPr id="111694" name="Text Box 78">
            <a:extLst>
              <a:ext uri="{FF2B5EF4-FFF2-40B4-BE49-F238E27FC236}">
                <a16:creationId xmlns:a16="http://schemas.microsoft.com/office/drawing/2014/main" id="{C9684A79-036B-8283-B7E2-E2FE1561672B}"/>
              </a:ext>
            </a:extLst>
          </p:cNvPr>
          <p:cNvSpPr txBox="1">
            <a:spLocks noChangeArrowheads="1"/>
          </p:cNvSpPr>
          <p:nvPr/>
        </p:nvSpPr>
        <p:spPr bwMode="auto">
          <a:xfrm>
            <a:off x="3473450" y="5311775"/>
            <a:ext cx="21590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500">
                <a:latin typeface="Arial" panose="020B0604020202020204" pitchFamily="34" charset="0"/>
              </a:rPr>
              <a:t>Oberschenkelknochen</a:t>
            </a:r>
          </a:p>
        </p:txBody>
      </p:sp>
      <p:sp>
        <p:nvSpPr>
          <p:cNvPr id="111695" name="Text Box 79">
            <a:extLst>
              <a:ext uri="{FF2B5EF4-FFF2-40B4-BE49-F238E27FC236}">
                <a16:creationId xmlns:a16="http://schemas.microsoft.com/office/drawing/2014/main" id="{39F65B89-F3B0-BC86-000B-2676BA2E982A}"/>
              </a:ext>
            </a:extLst>
          </p:cNvPr>
          <p:cNvSpPr txBox="1">
            <a:spLocks noChangeArrowheads="1"/>
          </p:cNvSpPr>
          <p:nvPr/>
        </p:nvSpPr>
        <p:spPr bwMode="auto">
          <a:xfrm>
            <a:off x="3473450" y="5791200"/>
            <a:ext cx="21590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500">
                <a:latin typeface="Arial" panose="020B0604020202020204" pitchFamily="34" charset="0"/>
              </a:rPr>
              <a:t>Unterschenkelknochen</a:t>
            </a:r>
          </a:p>
        </p:txBody>
      </p:sp>
      <p:sp>
        <p:nvSpPr>
          <p:cNvPr id="111696" name="Text Box 80">
            <a:extLst>
              <a:ext uri="{FF2B5EF4-FFF2-40B4-BE49-F238E27FC236}">
                <a16:creationId xmlns:a16="http://schemas.microsoft.com/office/drawing/2014/main" id="{BA2B757B-523B-3F6D-FF70-5AB823968774}"/>
              </a:ext>
            </a:extLst>
          </p:cNvPr>
          <p:cNvSpPr txBox="1">
            <a:spLocks noChangeArrowheads="1"/>
          </p:cNvSpPr>
          <p:nvPr/>
        </p:nvSpPr>
        <p:spPr bwMode="auto">
          <a:xfrm>
            <a:off x="6227763" y="42926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Unterarmknochen</a:t>
            </a:r>
          </a:p>
        </p:txBody>
      </p:sp>
      <p:sp>
        <p:nvSpPr>
          <p:cNvPr id="111697" name="Text Box 81">
            <a:extLst>
              <a:ext uri="{FF2B5EF4-FFF2-40B4-BE49-F238E27FC236}">
                <a16:creationId xmlns:a16="http://schemas.microsoft.com/office/drawing/2014/main" id="{63FE9B67-A46F-EAC2-6EEE-330DE1C02A5E}"/>
              </a:ext>
            </a:extLst>
          </p:cNvPr>
          <p:cNvSpPr txBox="1">
            <a:spLocks noChangeArrowheads="1"/>
          </p:cNvSpPr>
          <p:nvPr/>
        </p:nvSpPr>
        <p:spPr bwMode="auto">
          <a:xfrm>
            <a:off x="6227763" y="47974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Oberarmknochen</a:t>
            </a:r>
          </a:p>
        </p:txBody>
      </p:sp>
      <p:sp>
        <p:nvSpPr>
          <p:cNvPr id="111698" name="Text Box 82">
            <a:extLst>
              <a:ext uri="{FF2B5EF4-FFF2-40B4-BE49-F238E27FC236}">
                <a16:creationId xmlns:a16="http://schemas.microsoft.com/office/drawing/2014/main" id="{71802A29-8B27-0CCE-4841-2F5C72922ABE}"/>
              </a:ext>
            </a:extLst>
          </p:cNvPr>
          <p:cNvSpPr txBox="1">
            <a:spLocks noChangeArrowheads="1"/>
          </p:cNvSpPr>
          <p:nvPr/>
        </p:nvSpPr>
        <p:spPr bwMode="auto">
          <a:xfrm>
            <a:off x="6227763" y="53006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Handknochen</a:t>
            </a:r>
          </a:p>
        </p:txBody>
      </p:sp>
      <p:grpSp>
        <p:nvGrpSpPr>
          <p:cNvPr id="5143" name="Group 172">
            <a:extLst>
              <a:ext uri="{FF2B5EF4-FFF2-40B4-BE49-F238E27FC236}">
                <a16:creationId xmlns:a16="http://schemas.microsoft.com/office/drawing/2014/main" id="{C3A21883-A048-F7DE-2824-F80EBC565231}"/>
              </a:ext>
            </a:extLst>
          </p:cNvPr>
          <p:cNvGrpSpPr>
            <a:grpSpLocks/>
          </p:cNvGrpSpPr>
          <p:nvPr/>
        </p:nvGrpSpPr>
        <p:grpSpPr bwMode="auto">
          <a:xfrm>
            <a:off x="5724525" y="5299075"/>
            <a:ext cx="2520950" cy="361950"/>
            <a:chOff x="3606" y="3338"/>
            <a:chExt cx="1588" cy="228"/>
          </a:xfrm>
        </p:grpSpPr>
        <p:sp>
          <p:nvSpPr>
            <p:cNvPr id="5195" name="Rectangle 48">
              <a:extLst>
                <a:ext uri="{FF2B5EF4-FFF2-40B4-BE49-F238E27FC236}">
                  <a16:creationId xmlns:a16="http://schemas.microsoft.com/office/drawing/2014/main" id="{0A32C7C5-3215-4F01-1862-337D97D277C7}"/>
                </a:ext>
              </a:extLst>
            </p:cNvPr>
            <p:cNvSpPr>
              <a:spLocks noChangeArrowheads="1"/>
            </p:cNvSpPr>
            <p:nvPr/>
          </p:nvSpPr>
          <p:spPr bwMode="auto">
            <a:xfrm>
              <a:off x="3923"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96" name="Group 159">
              <a:extLst>
                <a:ext uri="{FF2B5EF4-FFF2-40B4-BE49-F238E27FC236}">
                  <a16:creationId xmlns:a16="http://schemas.microsoft.com/office/drawing/2014/main" id="{BD10CC2D-A860-4A75-8A17-2A6A4ACEB503}"/>
                </a:ext>
              </a:extLst>
            </p:cNvPr>
            <p:cNvGrpSpPr>
              <a:grpSpLocks/>
            </p:cNvGrpSpPr>
            <p:nvPr/>
          </p:nvGrpSpPr>
          <p:grpSpPr bwMode="auto">
            <a:xfrm>
              <a:off x="3606" y="3338"/>
              <a:ext cx="273" cy="226"/>
              <a:chOff x="3606" y="3338"/>
              <a:chExt cx="273" cy="226"/>
            </a:xfrm>
          </p:grpSpPr>
          <p:sp>
            <p:nvSpPr>
              <p:cNvPr id="5197" name="Text Box 70">
                <a:extLst>
                  <a:ext uri="{FF2B5EF4-FFF2-40B4-BE49-F238E27FC236}">
                    <a16:creationId xmlns:a16="http://schemas.microsoft.com/office/drawing/2014/main" id="{4A11B84C-B40F-3244-1626-04CF5BC01367}"/>
                  </a:ext>
                </a:extLst>
              </p:cNvPr>
              <p:cNvSpPr txBox="1">
                <a:spLocks noChangeArrowheads="1"/>
              </p:cNvSpPr>
              <p:nvPr/>
            </p:nvSpPr>
            <p:spPr bwMode="auto">
              <a:xfrm>
                <a:off x="3606" y="3339"/>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11</a:t>
                </a:r>
              </a:p>
            </p:txBody>
          </p:sp>
          <p:sp>
            <p:nvSpPr>
              <p:cNvPr id="5198" name="Oval 158">
                <a:extLst>
                  <a:ext uri="{FF2B5EF4-FFF2-40B4-BE49-F238E27FC236}">
                    <a16:creationId xmlns:a16="http://schemas.microsoft.com/office/drawing/2014/main" id="{FB7D0604-4BF4-E53D-8773-2401F2EB77FA}"/>
                  </a:ext>
                </a:extLst>
              </p:cNvPr>
              <p:cNvSpPr>
                <a:spLocks noChangeArrowheads="1"/>
              </p:cNvSpPr>
              <p:nvPr/>
            </p:nvSpPr>
            <p:spPr bwMode="auto">
              <a:xfrm>
                <a:off x="3606" y="333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5144" name="Group 171">
            <a:extLst>
              <a:ext uri="{FF2B5EF4-FFF2-40B4-BE49-F238E27FC236}">
                <a16:creationId xmlns:a16="http://schemas.microsoft.com/office/drawing/2014/main" id="{2472728D-87B0-60E0-0B27-EE7650AAA2D6}"/>
              </a:ext>
            </a:extLst>
          </p:cNvPr>
          <p:cNvGrpSpPr>
            <a:grpSpLocks/>
          </p:cNvGrpSpPr>
          <p:nvPr/>
        </p:nvGrpSpPr>
        <p:grpSpPr bwMode="auto">
          <a:xfrm>
            <a:off x="5722938" y="4795838"/>
            <a:ext cx="2522537" cy="361950"/>
            <a:chOff x="3605" y="3021"/>
            <a:chExt cx="1589" cy="228"/>
          </a:xfrm>
        </p:grpSpPr>
        <p:sp>
          <p:nvSpPr>
            <p:cNvPr id="5191" name="Rectangle 47">
              <a:extLst>
                <a:ext uri="{FF2B5EF4-FFF2-40B4-BE49-F238E27FC236}">
                  <a16:creationId xmlns:a16="http://schemas.microsoft.com/office/drawing/2014/main" id="{314E2C43-5B10-ECC3-4662-F0629C5B989D}"/>
                </a:ext>
              </a:extLst>
            </p:cNvPr>
            <p:cNvSpPr>
              <a:spLocks noChangeArrowheads="1"/>
            </p:cNvSpPr>
            <p:nvPr/>
          </p:nvSpPr>
          <p:spPr bwMode="auto">
            <a:xfrm>
              <a:off x="3923"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92" name="Group 161">
              <a:extLst>
                <a:ext uri="{FF2B5EF4-FFF2-40B4-BE49-F238E27FC236}">
                  <a16:creationId xmlns:a16="http://schemas.microsoft.com/office/drawing/2014/main" id="{A503D3BB-144E-C4B5-7089-37EA7A297ADE}"/>
                </a:ext>
              </a:extLst>
            </p:cNvPr>
            <p:cNvGrpSpPr>
              <a:grpSpLocks/>
            </p:cNvGrpSpPr>
            <p:nvPr/>
          </p:nvGrpSpPr>
          <p:grpSpPr bwMode="auto">
            <a:xfrm>
              <a:off x="3605" y="3021"/>
              <a:ext cx="273" cy="226"/>
              <a:chOff x="3605" y="3021"/>
              <a:chExt cx="273" cy="226"/>
            </a:xfrm>
          </p:grpSpPr>
          <p:sp>
            <p:nvSpPr>
              <p:cNvPr id="5193" name="Text Box 71">
                <a:extLst>
                  <a:ext uri="{FF2B5EF4-FFF2-40B4-BE49-F238E27FC236}">
                    <a16:creationId xmlns:a16="http://schemas.microsoft.com/office/drawing/2014/main" id="{12DE085F-479E-75B3-EAD1-1906968BAC7C}"/>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10</a:t>
                </a:r>
              </a:p>
            </p:txBody>
          </p:sp>
          <p:sp>
            <p:nvSpPr>
              <p:cNvPr id="5194" name="Oval 160">
                <a:extLst>
                  <a:ext uri="{FF2B5EF4-FFF2-40B4-BE49-F238E27FC236}">
                    <a16:creationId xmlns:a16="http://schemas.microsoft.com/office/drawing/2014/main" id="{80C37B96-B85D-1FCA-D0A7-54544BB13F97}"/>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pic>
        <p:nvPicPr>
          <p:cNvPr id="5145" name="Grafik 1">
            <a:extLst>
              <a:ext uri="{FF2B5EF4-FFF2-40B4-BE49-F238E27FC236}">
                <a16:creationId xmlns:a16="http://schemas.microsoft.com/office/drawing/2014/main" id="{001E3A72-54AA-C948-C0A4-5702CF37CFD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95513" y="698500"/>
            <a:ext cx="4352925" cy="351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46" name="Group 299">
            <a:extLst>
              <a:ext uri="{FF2B5EF4-FFF2-40B4-BE49-F238E27FC236}">
                <a16:creationId xmlns:a16="http://schemas.microsoft.com/office/drawing/2014/main" id="{4CF3C3EB-7428-CE77-CA99-7A8ECBA745C6}"/>
              </a:ext>
            </a:extLst>
          </p:cNvPr>
          <p:cNvGrpSpPr>
            <a:grpSpLocks/>
          </p:cNvGrpSpPr>
          <p:nvPr/>
        </p:nvGrpSpPr>
        <p:grpSpPr bwMode="auto">
          <a:xfrm>
            <a:off x="1831975" y="1066800"/>
            <a:ext cx="715963" cy="366713"/>
            <a:chOff x="703" y="614"/>
            <a:chExt cx="451" cy="231"/>
          </a:xfrm>
        </p:grpSpPr>
        <p:sp>
          <p:nvSpPr>
            <p:cNvPr id="5188" name="Oval 267">
              <a:extLst>
                <a:ext uri="{FF2B5EF4-FFF2-40B4-BE49-F238E27FC236}">
                  <a16:creationId xmlns:a16="http://schemas.microsoft.com/office/drawing/2014/main" id="{362B5778-AEE9-969B-3F52-5EFCCE03AA8E}"/>
                </a:ext>
              </a:extLst>
            </p:cNvPr>
            <p:cNvSpPr>
              <a:spLocks noChangeArrowheads="1"/>
            </p:cNvSpPr>
            <p:nvPr/>
          </p:nvSpPr>
          <p:spPr bwMode="auto">
            <a:xfrm>
              <a:off x="703" y="61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89" name="Text Box 268">
              <a:extLst>
                <a:ext uri="{FF2B5EF4-FFF2-40B4-BE49-F238E27FC236}">
                  <a16:creationId xmlns:a16="http://schemas.microsoft.com/office/drawing/2014/main" id="{88B826D2-9503-F647-031A-C071A41E4DBB}"/>
                </a:ext>
              </a:extLst>
            </p:cNvPr>
            <p:cNvSpPr txBox="1">
              <a:spLocks noChangeArrowheads="1"/>
            </p:cNvSpPr>
            <p:nvPr/>
          </p:nvSpPr>
          <p:spPr bwMode="auto">
            <a:xfrm>
              <a:off x="703" y="61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5190" name="Line 269">
              <a:extLst>
                <a:ext uri="{FF2B5EF4-FFF2-40B4-BE49-F238E27FC236}">
                  <a16:creationId xmlns:a16="http://schemas.microsoft.com/office/drawing/2014/main" id="{F5A3ABEC-B739-8EDF-318F-524767A43BD7}"/>
                </a:ext>
              </a:extLst>
            </p:cNvPr>
            <p:cNvSpPr>
              <a:spLocks noChangeShapeType="1"/>
            </p:cNvSpPr>
            <p:nvPr/>
          </p:nvSpPr>
          <p:spPr bwMode="auto">
            <a:xfrm flipV="1">
              <a:off x="930" y="748"/>
              <a:ext cx="224" cy="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5147" name="Text Box 266">
            <a:extLst>
              <a:ext uri="{FF2B5EF4-FFF2-40B4-BE49-F238E27FC236}">
                <a16:creationId xmlns:a16="http://schemas.microsoft.com/office/drawing/2014/main" id="{3C59D561-3376-1A66-B665-E261F5D73433}"/>
              </a:ext>
            </a:extLst>
          </p:cNvPr>
          <p:cNvSpPr txBox="1">
            <a:spLocks noChangeArrowheads="1"/>
          </p:cNvSpPr>
          <p:nvPr/>
        </p:nvSpPr>
        <p:spPr bwMode="auto">
          <a:xfrm>
            <a:off x="3719513" y="809625"/>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nvGrpSpPr>
          <p:cNvPr id="5148" name="Gruppieren 2">
            <a:extLst>
              <a:ext uri="{FF2B5EF4-FFF2-40B4-BE49-F238E27FC236}">
                <a16:creationId xmlns:a16="http://schemas.microsoft.com/office/drawing/2014/main" id="{77632493-1758-F40E-CA54-6E64AE1EFA15}"/>
              </a:ext>
            </a:extLst>
          </p:cNvPr>
          <p:cNvGrpSpPr>
            <a:grpSpLocks/>
          </p:cNvGrpSpPr>
          <p:nvPr/>
        </p:nvGrpSpPr>
        <p:grpSpPr bwMode="auto">
          <a:xfrm>
            <a:off x="3719513" y="809625"/>
            <a:ext cx="360362" cy="1041400"/>
            <a:chOff x="3718720" y="810418"/>
            <a:chExt cx="360363" cy="1040608"/>
          </a:xfrm>
        </p:grpSpPr>
        <p:sp>
          <p:nvSpPr>
            <p:cNvPr id="5186" name="Oval 265">
              <a:extLst>
                <a:ext uri="{FF2B5EF4-FFF2-40B4-BE49-F238E27FC236}">
                  <a16:creationId xmlns:a16="http://schemas.microsoft.com/office/drawing/2014/main" id="{2A90E336-C685-E885-30DA-264C62A1A191}"/>
                </a:ext>
              </a:extLst>
            </p:cNvPr>
            <p:cNvSpPr>
              <a:spLocks noChangeArrowheads="1"/>
            </p:cNvSpPr>
            <p:nvPr/>
          </p:nvSpPr>
          <p:spPr bwMode="auto">
            <a:xfrm>
              <a:off x="3718720" y="810418"/>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87" name="Line 270">
              <a:extLst>
                <a:ext uri="{FF2B5EF4-FFF2-40B4-BE49-F238E27FC236}">
                  <a16:creationId xmlns:a16="http://schemas.microsoft.com/office/drawing/2014/main" id="{A0688841-F841-55FE-DC9B-FD54D05E6694}"/>
                </a:ext>
              </a:extLst>
            </p:cNvPr>
            <p:cNvSpPr>
              <a:spLocks noChangeShapeType="1"/>
            </p:cNvSpPr>
            <p:nvPr/>
          </p:nvSpPr>
          <p:spPr bwMode="auto">
            <a:xfrm>
              <a:off x="3861595" y="1170781"/>
              <a:ext cx="0" cy="6802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9" name="Group 301">
            <a:extLst>
              <a:ext uri="{FF2B5EF4-FFF2-40B4-BE49-F238E27FC236}">
                <a16:creationId xmlns:a16="http://schemas.microsoft.com/office/drawing/2014/main" id="{562D9E3A-5E8C-056B-1B02-D8D03CDE1888}"/>
              </a:ext>
            </a:extLst>
          </p:cNvPr>
          <p:cNvGrpSpPr>
            <a:grpSpLocks/>
          </p:cNvGrpSpPr>
          <p:nvPr/>
        </p:nvGrpSpPr>
        <p:grpSpPr bwMode="auto">
          <a:xfrm>
            <a:off x="4284663" y="981075"/>
            <a:ext cx="360362" cy="1079500"/>
            <a:chOff x="2653" y="618"/>
            <a:chExt cx="227" cy="680"/>
          </a:xfrm>
        </p:grpSpPr>
        <p:sp>
          <p:nvSpPr>
            <p:cNvPr id="5183" name="Oval 261">
              <a:extLst>
                <a:ext uri="{FF2B5EF4-FFF2-40B4-BE49-F238E27FC236}">
                  <a16:creationId xmlns:a16="http://schemas.microsoft.com/office/drawing/2014/main" id="{542AE4FC-8452-049B-7B1C-07C076EC5D23}"/>
                </a:ext>
              </a:extLst>
            </p:cNvPr>
            <p:cNvSpPr>
              <a:spLocks noChangeArrowheads="1"/>
            </p:cNvSpPr>
            <p:nvPr/>
          </p:nvSpPr>
          <p:spPr bwMode="auto">
            <a:xfrm>
              <a:off x="2653"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84" name="Text Box 262">
              <a:extLst>
                <a:ext uri="{FF2B5EF4-FFF2-40B4-BE49-F238E27FC236}">
                  <a16:creationId xmlns:a16="http://schemas.microsoft.com/office/drawing/2014/main" id="{490BB414-B60D-F3E3-F899-259FF16747BF}"/>
                </a:ext>
              </a:extLst>
            </p:cNvPr>
            <p:cNvSpPr txBox="1">
              <a:spLocks noChangeArrowheads="1"/>
            </p:cNvSpPr>
            <p:nvPr/>
          </p:nvSpPr>
          <p:spPr bwMode="auto">
            <a:xfrm>
              <a:off x="2653"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sp>
          <p:nvSpPr>
            <p:cNvPr id="5185" name="Line 271">
              <a:extLst>
                <a:ext uri="{FF2B5EF4-FFF2-40B4-BE49-F238E27FC236}">
                  <a16:creationId xmlns:a16="http://schemas.microsoft.com/office/drawing/2014/main" id="{BE806E96-8248-65E4-37CC-AAF17389760F}"/>
                </a:ext>
              </a:extLst>
            </p:cNvPr>
            <p:cNvSpPr>
              <a:spLocks noChangeShapeType="1"/>
            </p:cNvSpPr>
            <p:nvPr/>
          </p:nvSpPr>
          <p:spPr bwMode="auto">
            <a:xfrm flipH="1">
              <a:off x="2653" y="845"/>
              <a:ext cx="91" cy="45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50" name="Group 302">
            <a:extLst>
              <a:ext uri="{FF2B5EF4-FFF2-40B4-BE49-F238E27FC236}">
                <a16:creationId xmlns:a16="http://schemas.microsoft.com/office/drawing/2014/main" id="{6ED67B68-8060-05DB-B671-5D9D670BAC1D}"/>
              </a:ext>
            </a:extLst>
          </p:cNvPr>
          <p:cNvGrpSpPr>
            <a:grpSpLocks/>
          </p:cNvGrpSpPr>
          <p:nvPr/>
        </p:nvGrpSpPr>
        <p:grpSpPr bwMode="auto">
          <a:xfrm>
            <a:off x="4892675" y="1076325"/>
            <a:ext cx="576263" cy="646113"/>
            <a:chOff x="3243" y="618"/>
            <a:chExt cx="363" cy="407"/>
          </a:xfrm>
        </p:grpSpPr>
        <p:sp>
          <p:nvSpPr>
            <p:cNvPr id="5180" name="Oval 259">
              <a:extLst>
                <a:ext uri="{FF2B5EF4-FFF2-40B4-BE49-F238E27FC236}">
                  <a16:creationId xmlns:a16="http://schemas.microsoft.com/office/drawing/2014/main" id="{D28748A7-4564-BD07-3AF8-04AD5B311F6A}"/>
                </a:ext>
              </a:extLst>
            </p:cNvPr>
            <p:cNvSpPr>
              <a:spLocks noChangeArrowheads="1"/>
            </p:cNvSpPr>
            <p:nvPr/>
          </p:nvSpPr>
          <p:spPr bwMode="auto">
            <a:xfrm>
              <a:off x="3379"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81" name="Text Box 260">
              <a:extLst>
                <a:ext uri="{FF2B5EF4-FFF2-40B4-BE49-F238E27FC236}">
                  <a16:creationId xmlns:a16="http://schemas.microsoft.com/office/drawing/2014/main" id="{6727A48D-EF4A-A47D-A665-79022B20FB2B}"/>
                </a:ext>
              </a:extLst>
            </p:cNvPr>
            <p:cNvSpPr txBox="1">
              <a:spLocks noChangeArrowheads="1"/>
            </p:cNvSpPr>
            <p:nvPr/>
          </p:nvSpPr>
          <p:spPr bwMode="auto">
            <a:xfrm>
              <a:off x="3379"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5182" name="Line 272">
              <a:extLst>
                <a:ext uri="{FF2B5EF4-FFF2-40B4-BE49-F238E27FC236}">
                  <a16:creationId xmlns:a16="http://schemas.microsoft.com/office/drawing/2014/main" id="{3A2C77CF-2EB9-F18B-0530-4D018384229F}"/>
                </a:ext>
              </a:extLst>
            </p:cNvPr>
            <p:cNvSpPr>
              <a:spLocks noChangeShapeType="1"/>
            </p:cNvSpPr>
            <p:nvPr/>
          </p:nvSpPr>
          <p:spPr bwMode="auto">
            <a:xfrm flipH="1">
              <a:off x="3243" y="844"/>
              <a:ext cx="226"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51" name="Group 303">
            <a:extLst>
              <a:ext uri="{FF2B5EF4-FFF2-40B4-BE49-F238E27FC236}">
                <a16:creationId xmlns:a16="http://schemas.microsoft.com/office/drawing/2014/main" id="{CDB1AC58-8536-0D4A-0911-702E17FD550E}"/>
              </a:ext>
            </a:extLst>
          </p:cNvPr>
          <p:cNvGrpSpPr>
            <a:grpSpLocks/>
          </p:cNvGrpSpPr>
          <p:nvPr/>
        </p:nvGrpSpPr>
        <p:grpSpPr bwMode="auto">
          <a:xfrm>
            <a:off x="5397500" y="1395413"/>
            <a:ext cx="1008063" cy="366712"/>
            <a:chOff x="3515" y="935"/>
            <a:chExt cx="635" cy="231"/>
          </a:xfrm>
        </p:grpSpPr>
        <p:sp>
          <p:nvSpPr>
            <p:cNvPr id="5177" name="Oval 263">
              <a:extLst>
                <a:ext uri="{FF2B5EF4-FFF2-40B4-BE49-F238E27FC236}">
                  <a16:creationId xmlns:a16="http://schemas.microsoft.com/office/drawing/2014/main" id="{23FE84D2-9DBB-1A7A-9795-5D4B91E916FD}"/>
                </a:ext>
              </a:extLst>
            </p:cNvPr>
            <p:cNvSpPr>
              <a:spLocks noChangeArrowheads="1"/>
            </p:cNvSpPr>
            <p:nvPr/>
          </p:nvSpPr>
          <p:spPr bwMode="auto">
            <a:xfrm>
              <a:off x="3923" y="9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78" name="Text Box 264">
              <a:extLst>
                <a:ext uri="{FF2B5EF4-FFF2-40B4-BE49-F238E27FC236}">
                  <a16:creationId xmlns:a16="http://schemas.microsoft.com/office/drawing/2014/main" id="{F0C2FE50-85C1-BDB2-5613-F6EEFEF24674}"/>
                </a:ext>
              </a:extLst>
            </p:cNvPr>
            <p:cNvSpPr txBox="1">
              <a:spLocks noChangeArrowheads="1"/>
            </p:cNvSpPr>
            <p:nvPr/>
          </p:nvSpPr>
          <p:spPr bwMode="auto">
            <a:xfrm>
              <a:off x="3923" y="9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sp>
          <p:nvSpPr>
            <p:cNvPr id="5179" name="Line 273">
              <a:extLst>
                <a:ext uri="{FF2B5EF4-FFF2-40B4-BE49-F238E27FC236}">
                  <a16:creationId xmlns:a16="http://schemas.microsoft.com/office/drawing/2014/main" id="{B9622D34-C3F1-7044-1B4E-4A0DFC443D38}"/>
                </a:ext>
              </a:extLst>
            </p:cNvPr>
            <p:cNvSpPr>
              <a:spLocks noChangeShapeType="1"/>
            </p:cNvSpPr>
            <p:nvPr/>
          </p:nvSpPr>
          <p:spPr bwMode="auto">
            <a:xfrm flipV="1">
              <a:off x="3515" y="1026"/>
              <a:ext cx="408"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52" name="Group 304">
            <a:extLst>
              <a:ext uri="{FF2B5EF4-FFF2-40B4-BE49-F238E27FC236}">
                <a16:creationId xmlns:a16="http://schemas.microsoft.com/office/drawing/2014/main" id="{7AE094DF-76E9-7028-0DFE-8CBE575F9C10}"/>
              </a:ext>
            </a:extLst>
          </p:cNvPr>
          <p:cNvGrpSpPr>
            <a:grpSpLocks/>
          </p:cNvGrpSpPr>
          <p:nvPr/>
        </p:nvGrpSpPr>
        <p:grpSpPr bwMode="auto">
          <a:xfrm>
            <a:off x="6218238" y="2127250"/>
            <a:ext cx="720725" cy="366713"/>
            <a:chOff x="4059" y="1435"/>
            <a:chExt cx="454" cy="231"/>
          </a:xfrm>
        </p:grpSpPr>
        <p:sp>
          <p:nvSpPr>
            <p:cNvPr id="5174" name="Oval 276">
              <a:extLst>
                <a:ext uri="{FF2B5EF4-FFF2-40B4-BE49-F238E27FC236}">
                  <a16:creationId xmlns:a16="http://schemas.microsoft.com/office/drawing/2014/main" id="{2C92E1C9-45CB-E794-9E64-EC84DAD0B40B}"/>
                </a:ext>
              </a:extLst>
            </p:cNvPr>
            <p:cNvSpPr>
              <a:spLocks noChangeArrowheads="1"/>
            </p:cNvSpPr>
            <p:nvPr/>
          </p:nvSpPr>
          <p:spPr bwMode="auto">
            <a:xfrm>
              <a:off x="4286" y="14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75" name="Text Box 277">
              <a:extLst>
                <a:ext uri="{FF2B5EF4-FFF2-40B4-BE49-F238E27FC236}">
                  <a16:creationId xmlns:a16="http://schemas.microsoft.com/office/drawing/2014/main" id="{B1DDDD3E-97E3-6A62-24C4-35D7C5CFE859}"/>
                </a:ext>
              </a:extLst>
            </p:cNvPr>
            <p:cNvSpPr txBox="1">
              <a:spLocks noChangeArrowheads="1"/>
            </p:cNvSpPr>
            <p:nvPr/>
          </p:nvSpPr>
          <p:spPr bwMode="auto">
            <a:xfrm>
              <a:off x="4286" y="14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sp>
          <p:nvSpPr>
            <p:cNvPr id="5176" name="Line 280">
              <a:extLst>
                <a:ext uri="{FF2B5EF4-FFF2-40B4-BE49-F238E27FC236}">
                  <a16:creationId xmlns:a16="http://schemas.microsoft.com/office/drawing/2014/main" id="{22D64166-037F-64CC-DA0A-91EAE5326879}"/>
                </a:ext>
              </a:extLst>
            </p:cNvPr>
            <p:cNvSpPr>
              <a:spLocks noChangeShapeType="1"/>
            </p:cNvSpPr>
            <p:nvPr/>
          </p:nvSpPr>
          <p:spPr bwMode="auto">
            <a:xfrm>
              <a:off x="4059" y="1570"/>
              <a:ext cx="227"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53" name="Group 283">
            <a:extLst>
              <a:ext uri="{FF2B5EF4-FFF2-40B4-BE49-F238E27FC236}">
                <a16:creationId xmlns:a16="http://schemas.microsoft.com/office/drawing/2014/main" id="{DEB22C5B-BECF-B8AC-7B21-1CE2A943FD25}"/>
              </a:ext>
            </a:extLst>
          </p:cNvPr>
          <p:cNvGrpSpPr>
            <a:grpSpLocks/>
          </p:cNvGrpSpPr>
          <p:nvPr/>
        </p:nvGrpSpPr>
        <p:grpSpPr bwMode="auto">
          <a:xfrm>
            <a:off x="2789238" y="2635250"/>
            <a:ext cx="757237" cy="358775"/>
            <a:chOff x="1541" y="1570"/>
            <a:chExt cx="477" cy="226"/>
          </a:xfrm>
        </p:grpSpPr>
        <p:sp>
          <p:nvSpPr>
            <p:cNvPr id="5171" name="Text Box 284">
              <a:extLst>
                <a:ext uri="{FF2B5EF4-FFF2-40B4-BE49-F238E27FC236}">
                  <a16:creationId xmlns:a16="http://schemas.microsoft.com/office/drawing/2014/main" id="{2ABB6FEE-C101-04CC-746C-4877DF0BE312}"/>
                </a:ext>
              </a:extLst>
            </p:cNvPr>
            <p:cNvSpPr txBox="1">
              <a:spLocks noChangeArrowheads="1"/>
            </p:cNvSpPr>
            <p:nvPr/>
          </p:nvSpPr>
          <p:spPr bwMode="auto">
            <a:xfrm>
              <a:off x="1541" y="1571"/>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10</a:t>
              </a:r>
            </a:p>
          </p:txBody>
        </p:sp>
        <p:sp>
          <p:nvSpPr>
            <p:cNvPr id="5172" name="Line 285">
              <a:extLst>
                <a:ext uri="{FF2B5EF4-FFF2-40B4-BE49-F238E27FC236}">
                  <a16:creationId xmlns:a16="http://schemas.microsoft.com/office/drawing/2014/main" id="{1DD5BE4E-6501-3D67-F85D-0D6707010616}"/>
                </a:ext>
              </a:extLst>
            </p:cNvPr>
            <p:cNvSpPr>
              <a:spLocks noChangeShapeType="1"/>
            </p:cNvSpPr>
            <p:nvPr/>
          </p:nvSpPr>
          <p:spPr bwMode="auto">
            <a:xfrm flipV="1">
              <a:off x="1791" y="1616"/>
              <a:ext cx="227"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3" name="Oval 286">
              <a:extLst>
                <a:ext uri="{FF2B5EF4-FFF2-40B4-BE49-F238E27FC236}">
                  <a16:creationId xmlns:a16="http://schemas.microsoft.com/office/drawing/2014/main" id="{AB9D892E-4EDB-23EF-A77D-F27DDDCF077F}"/>
                </a:ext>
              </a:extLst>
            </p:cNvPr>
            <p:cNvSpPr>
              <a:spLocks noChangeArrowheads="1"/>
            </p:cNvSpPr>
            <p:nvPr/>
          </p:nvSpPr>
          <p:spPr bwMode="auto">
            <a:xfrm>
              <a:off x="1565" y="157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5154" name="Group 290">
            <a:extLst>
              <a:ext uri="{FF2B5EF4-FFF2-40B4-BE49-F238E27FC236}">
                <a16:creationId xmlns:a16="http://schemas.microsoft.com/office/drawing/2014/main" id="{3057E0C0-59F7-FEFC-F3CF-814A1449CE0A}"/>
              </a:ext>
            </a:extLst>
          </p:cNvPr>
          <p:cNvGrpSpPr>
            <a:grpSpLocks/>
          </p:cNvGrpSpPr>
          <p:nvPr/>
        </p:nvGrpSpPr>
        <p:grpSpPr bwMode="auto">
          <a:xfrm>
            <a:off x="2644775" y="3789363"/>
            <a:ext cx="685800" cy="358775"/>
            <a:chOff x="1269" y="2069"/>
            <a:chExt cx="432" cy="226"/>
          </a:xfrm>
        </p:grpSpPr>
        <p:sp>
          <p:nvSpPr>
            <p:cNvPr id="5168" name="Text Box 291">
              <a:extLst>
                <a:ext uri="{FF2B5EF4-FFF2-40B4-BE49-F238E27FC236}">
                  <a16:creationId xmlns:a16="http://schemas.microsoft.com/office/drawing/2014/main" id="{31F187FD-5513-2A38-8225-4ABAAC5CF3B7}"/>
                </a:ext>
              </a:extLst>
            </p:cNvPr>
            <p:cNvSpPr txBox="1">
              <a:spLocks noChangeArrowheads="1"/>
            </p:cNvSpPr>
            <p:nvPr/>
          </p:nvSpPr>
          <p:spPr bwMode="auto">
            <a:xfrm>
              <a:off x="1269" y="2070"/>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11</a:t>
              </a:r>
            </a:p>
          </p:txBody>
        </p:sp>
        <p:sp>
          <p:nvSpPr>
            <p:cNvPr id="5169" name="Line 292">
              <a:extLst>
                <a:ext uri="{FF2B5EF4-FFF2-40B4-BE49-F238E27FC236}">
                  <a16:creationId xmlns:a16="http://schemas.microsoft.com/office/drawing/2014/main" id="{60A89D22-0A1D-621B-A047-29CFE883F57C}"/>
                </a:ext>
              </a:extLst>
            </p:cNvPr>
            <p:cNvSpPr>
              <a:spLocks noChangeShapeType="1"/>
            </p:cNvSpPr>
            <p:nvPr/>
          </p:nvSpPr>
          <p:spPr bwMode="auto">
            <a:xfrm>
              <a:off x="1519" y="2206"/>
              <a:ext cx="182"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0" name="Oval 293">
              <a:extLst>
                <a:ext uri="{FF2B5EF4-FFF2-40B4-BE49-F238E27FC236}">
                  <a16:creationId xmlns:a16="http://schemas.microsoft.com/office/drawing/2014/main" id="{EB241A7D-4731-5F0F-4697-53DDFCE37472}"/>
                </a:ext>
              </a:extLst>
            </p:cNvPr>
            <p:cNvSpPr>
              <a:spLocks noChangeArrowheads="1"/>
            </p:cNvSpPr>
            <p:nvPr/>
          </p:nvSpPr>
          <p:spPr bwMode="auto">
            <a:xfrm>
              <a:off x="1293" y="206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5155" name="Group 307">
            <a:extLst>
              <a:ext uri="{FF2B5EF4-FFF2-40B4-BE49-F238E27FC236}">
                <a16:creationId xmlns:a16="http://schemas.microsoft.com/office/drawing/2014/main" id="{FB1BE9B3-04EF-3EC7-B1A9-60C69ABB5E81}"/>
              </a:ext>
            </a:extLst>
          </p:cNvPr>
          <p:cNvGrpSpPr>
            <a:grpSpLocks/>
          </p:cNvGrpSpPr>
          <p:nvPr/>
        </p:nvGrpSpPr>
        <p:grpSpPr bwMode="auto">
          <a:xfrm>
            <a:off x="3719513" y="3213100"/>
            <a:ext cx="504825" cy="655638"/>
            <a:chOff x="2381" y="2024"/>
            <a:chExt cx="318" cy="413"/>
          </a:xfrm>
        </p:grpSpPr>
        <p:grpSp>
          <p:nvGrpSpPr>
            <p:cNvPr id="5164" name="Group 287">
              <a:extLst>
                <a:ext uri="{FF2B5EF4-FFF2-40B4-BE49-F238E27FC236}">
                  <a16:creationId xmlns:a16="http://schemas.microsoft.com/office/drawing/2014/main" id="{9758BA00-F196-19B4-8379-35452F51E838}"/>
                </a:ext>
              </a:extLst>
            </p:cNvPr>
            <p:cNvGrpSpPr>
              <a:grpSpLocks/>
            </p:cNvGrpSpPr>
            <p:nvPr/>
          </p:nvGrpSpPr>
          <p:grpSpPr bwMode="auto">
            <a:xfrm>
              <a:off x="2472" y="2206"/>
              <a:ext cx="227" cy="231"/>
              <a:chOff x="2472" y="2115"/>
              <a:chExt cx="227" cy="231"/>
            </a:xfrm>
          </p:grpSpPr>
          <p:sp>
            <p:nvSpPr>
              <p:cNvPr id="5166" name="Oval 288">
                <a:extLst>
                  <a:ext uri="{FF2B5EF4-FFF2-40B4-BE49-F238E27FC236}">
                    <a16:creationId xmlns:a16="http://schemas.microsoft.com/office/drawing/2014/main" id="{5AFB3DD3-93EF-7985-7C1E-29910826FE25}"/>
                  </a:ext>
                </a:extLst>
              </p:cNvPr>
              <p:cNvSpPr>
                <a:spLocks noChangeArrowheads="1"/>
              </p:cNvSpPr>
              <p:nvPr/>
            </p:nvSpPr>
            <p:spPr bwMode="auto">
              <a:xfrm>
                <a:off x="2472" y="211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67" name="Text Box 289">
                <a:extLst>
                  <a:ext uri="{FF2B5EF4-FFF2-40B4-BE49-F238E27FC236}">
                    <a16:creationId xmlns:a16="http://schemas.microsoft.com/office/drawing/2014/main" id="{A700E671-B65B-D907-5542-285D0050E0E3}"/>
                  </a:ext>
                </a:extLst>
              </p:cNvPr>
              <p:cNvSpPr txBox="1">
                <a:spLocks noChangeArrowheads="1"/>
              </p:cNvSpPr>
              <p:nvPr/>
            </p:nvSpPr>
            <p:spPr bwMode="auto">
              <a:xfrm>
                <a:off x="2472" y="211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sp>
          <p:nvSpPr>
            <p:cNvPr id="5165" name="Line 294">
              <a:extLst>
                <a:ext uri="{FF2B5EF4-FFF2-40B4-BE49-F238E27FC236}">
                  <a16:creationId xmlns:a16="http://schemas.microsoft.com/office/drawing/2014/main" id="{7E22AD62-A423-DE03-9C86-9DFA9B4C64D8}"/>
                </a:ext>
              </a:extLst>
            </p:cNvPr>
            <p:cNvSpPr>
              <a:spLocks noChangeShapeType="1"/>
            </p:cNvSpPr>
            <p:nvPr/>
          </p:nvSpPr>
          <p:spPr bwMode="auto">
            <a:xfrm flipH="1" flipV="1">
              <a:off x="2381" y="2024"/>
              <a:ext cx="136" cy="20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56" name="Group 306">
            <a:extLst>
              <a:ext uri="{FF2B5EF4-FFF2-40B4-BE49-F238E27FC236}">
                <a16:creationId xmlns:a16="http://schemas.microsoft.com/office/drawing/2014/main" id="{D5C4D13D-5F40-A101-1BE6-617226E33D3E}"/>
              </a:ext>
            </a:extLst>
          </p:cNvPr>
          <p:cNvGrpSpPr>
            <a:grpSpLocks/>
          </p:cNvGrpSpPr>
          <p:nvPr/>
        </p:nvGrpSpPr>
        <p:grpSpPr bwMode="auto">
          <a:xfrm>
            <a:off x="4872038" y="2989263"/>
            <a:ext cx="649287" cy="438150"/>
            <a:chOff x="2835" y="1888"/>
            <a:chExt cx="409" cy="276"/>
          </a:xfrm>
        </p:grpSpPr>
        <p:sp>
          <p:nvSpPr>
            <p:cNvPr id="5161" name="Oval 295">
              <a:extLst>
                <a:ext uri="{FF2B5EF4-FFF2-40B4-BE49-F238E27FC236}">
                  <a16:creationId xmlns:a16="http://schemas.microsoft.com/office/drawing/2014/main" id="{734B2282-DBCB-D777-89DC-C6067AA81DB7}"/>
                </a:ext>
              </a:extLst>
            </p:cNvPr>
            <p:cNvSpPr>
              <a:spLocks noChangeArrowheads="1"/>
            </p:cNvSpPr>
            <p:nvPr/>
          </p:nvSpPr>
          <p:spPr bwMode="auto">
            <a:xfrm>
              <a:off x="2835" y="193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62" name="Text Box 296">
              <a:extLst>
                <a:ext uri="{FF2B5EF4-FFF2-40B4-BE49-F238E27FC236}">
                  <a16:creationId xmlns:a16="http://schemas.microsoft.com/office/drawing/2014/main" id="{834A805D-D495-B8AF-0957-EFD4D6AE448E}"/>
                </a:ext>
              </a:extLst>
            </p:cNvPr>
            <p:cNvSpPr txBox="1">
              <a:spLocks noChangeArrowheads="1"/>
            </p:cNvSpPr>
            <p:nvPr/>
          </p:nvSpPr>
          <p:spPr bwMode="auto">
            <a:xfrm>
              <a:off x="2835" y="193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sp>
          <p:nvSpPr>
            <p:cNvPr id="5163" name="Line 297">
              <a:extLst>
                <a:ext uri="{FF2B5EF4-FFF2-40B4-BE49-F238E27FC236}">
                  <a16:creationId xmlns:a16="http://schemas.microsoft.com/office/drawing/2014/main" id="{55A7242F-9364-0F73-D42B-53200E6C7B31}"/>
                </a:ext>
              </a:extLst>
            </p:cNvPr>
            <p:cNvSpPr>
              <a:spLocks noChangeShapeType="1"/>
            </p:cNvSpPr>
            <p:nvPr/>
          </p:nvSpPr>
          <p:spPr bwMode="auto">
            <a:xfrm flipV="1">
              <a:off x="3062" y="1888"/>
              <a:ext cx="182"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5157" name="Text Box 275">
            <a:extLst>
              <a:ext uri="{FF2B5EF4-FFF2-40B4-BE49-F238E27FC236}">
                <a16:creationId xmlns:a16="http://schemas.microsoft.com/office/drawing/2014/main" id="{E45BB933-4879-BEFC-FB67-E502007217E8}"/>
              </a:ext>
            </a:extLst>
          </p:cNvPr>
          <p:cNvSpPr txBox="1">
            <a:spLocks noChangeArrowheads="1"/>
          </p:cNvSpPr>
          <p:nvPr/>
        </p:nvSpPr>
        <p:spPr bwMode="auto">
          <a:xfrm>
            <a:off x="5651500" y="2276475"/>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nvGrpSpPr>
          <p:cNvPr id="5158" name="Gruppieren 3">
            <a:extLst>
              <a:ext uri="{FF2B5EF4-FFF2-40B4-BE49-F238E27FC236}">
                <a16:creationId xmlns:a16="http://schemas.microsoft.com/office/drawing/2014/main" id="{6E7F8773-8D87-F63C-7584-432D93D88B51}"/>
              </a:ext>
            </a:extLst>
          </p:cNvPr>
          <p:cNvGrpSpPr>
            <a:grpSpLocks/>
          </p:cNvGrpSpPr>
          <p:nvPr/>
        </p:nvGrpSpPr>
        <p:grpSpPr bwMode="auto">
          <a:xfrm>
            <a:off x="5437188" y="2276475"/>
            <a:ext cx="574675" cy="358775"/>
            <a:chOff x="5437184" y="2276872"/>
            <a:chExt cx="575299" cy="358775"/>
          </a:xfrm>
        </p:grpSpPr>
        <p:sp>
          <p:nvSpPr>
            <p:cNvPr id="5159" name="Oval 274">
              <a:extLst>
                <a:ext uri="{FF2B5EF4-FFF2-40B4-BE49-F238E27FC236}">
                  <a16:creationId xmlns:a16="http://schemas.microsoft.com/office/drawing/2014/main" id="{BD020DB3-AEBD-3E7B-9153-E679B57A355A}"/>
                </a:ext>
              </a:extLst>
            </p:cNvPr>
            <p:cNvSpPr>
              <a:spLocks noChangeArrowheads="1"/>
            </p:cNvSpPr>
            <p:nvPr/>
          </p:nvSpPr>
          <p:spPr bwMode="auto">
            <a:xfrm>
              <a:off x="5652120" y="2276872"/>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60" name="Line 298">
              <a:extLst>
                <a:ext uri="{FF2B5EF4-FFF2-40B4-BE49-F238E27FC236}">
                  <a16:creationId xmlns:a16="http://schemas.microsoft.com/office/drawing/2014/main" id="{C9B8EADC-E71D-60E4-002A-35140FAB9E8C}"/>
                </a:ext>
              </a:extLst>
            </p:cNvPr>
            <p:cNvSpPr>
              <a:spLocks noChangeShapeType="1"/>
            </p:cNvSpPr>
            <p:nvPr/>
          </p:nvSpPr>
          <p:spPr bwMode="auto">
            <a:xfrm flipH="1" flipV="1">
              <a:off x="5437184" y="2464592"/>
              <a:ext cx="214935" cy="214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168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168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169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169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1692"/>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11693"/>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11694"/>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11695"/>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111696"/>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111697"/>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1116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88" grpId="0"/>
      <p:bldP spid="111689" grpId="0"/>
      <p:bldP spid="111690" grpId="0"/>
      <p:bldP spid="111691" grpId="0"/>
      <p:bldP spid="111692" grpId="0"/>
      <p:bldP spid="111693" grpId="0"/>
      <p:bldP spid="111694" grpId="0"/>
      <p:bldP spid="111695" grpId="0"/>
      <p:bldP spid="111696" grpId="0"/>
      <p:bldP spid="111697" grpId="0"/>
      <p:bldP spid="111698"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CAD804F7-AE70-299A-FC5F-72A768624A49}"/>
              </a:ext>
            </a:extLst>
          </p:cNvPr>
          <p:cNvSpPr>
            <a:spLocks noGrp="1" noChangeArrowheads="1"/>
          </p:cNvSpPr>
          <p:nvPr>
            <p:ph type="title"/>
          </p:nvPr>
        </p:nvSpPr>
        <p:spPr/>
        <p:txBody>
          <a:bodyPr/>
          <a:lstStyle/>
          <a:p>
            <a:r>
              <a:rPr lang="de-DE" altLang="de-DE"/>
              <a:t>Der Körperbau des Hundes</a:t>
            </a:r>
          </a:p>
        </p:txBody>
      </p:sp>
      <p:grpSp>
        <p:nvGrpSpPr>
          <p:cNvPr id="6147" name="Group 162">
            <a:extLst>
              <a:ext uri="{FF2B5EF4-FFF2-40B4-BE49-F238E27FC236}">
                <a16:creationId xmlns:a16="http://schemas.microsoft.com/office/drawing/2014/main" id="{49EDA420-C3CA-BB28-8F69-D888A50F39A1}"/>
              </a:ext>
            </a:extLst>
          </p:cNvPr>
          <p:cNvGrpSpPr>
            <a:grpSpLocks/>
          </p:cNvGrpSpPr>
          <p:nvPr/>
        </p:nvGrpSpPr>
        <p:grpSpPr bwMode="auto">
          <a:xfrm>
            <a:off x="323850" y="4292600"/>
            <a:ext cx="2520950" cy="366713"/>
            <a:chOff x="204" y="2704"/>
            <a:chExt cx="1588" cy="231"/>
          </a:xfrm>
        </p:grpSpPr>
        <p:sp>
          <p:nvSpPr>
            <p:cNvPr id="6255" name="Rectangle 38">
              <a:extLst>
                <a:ext uri="{FF2B5EF4-FFF2-40B4-BE49-F238E27FC236}">
                  <a16:creationId xmlns:a16="http://schemas.microsoft.com/office/drawing/2014/main" id="{27C00F4E-53EF-0777-F571-589512F039CD}"/>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56" name="Group 149">
              <a:extLst>
                <a:ext uri="{FF2B5EF4-FFF2-40B4-BE49-F238E27FC236}">
                  <a16:creationId xmlns:a16="http://schemas.microsoft.com/office/drawing/2014/main" id="{AF9F43C7-DAD0-FFE0-9F75-8228B27AE246}"/>
                </a:ext>
              </a:extLst>
            </p:cNvPr>
            <p:cNvGrpSpPr>
              <a:grpSpLocks/>
            </p:cNvGrpSpPr>
            <p:nvPr/>
          </p:nvGrpSpPr>
          <p:grpSpPr bwMode="auto">
            <a:xfrm>
              <a:off x="204" y="2704"/>
              <a:ext cx="227" cy="231"/>
              <a:chOff x="204" y="2704"/>
              <a:chExt cx="227" cy="231"/>
            </a:xfrm>
          </p:grpSpPr>
          <p:sp>
            <p:nvSpPr>
              <p:cNvPr id="6257" name="Oval 49">
                <a:extLst>
                  <a:ext uri="{FF2B5EF4-FFF2-40B4-BE49-F238E27FC236}">
                    <a16:creationId xmlns:a16="http://schemas.microsoft.com/office/drawing/2014/main" id="{4081E5FB-067D-DEFB-EC54-424126D9B87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58" name="Text Box 50">
                <a:extLst>
                  <a:ext uri="{FF2B5EF4-FFF2-40B4-BE49-F238E27FC236}">
                    <a16:creationId xmlns:a16="http://schemas.microsoft.com/office/drawing/2014/main" id="{B83B74CF-0DBB-3D4E-5BF8-8E9BF9517312}"/>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6148" name="Group 163">
            <a:extLst>
              <a:ext uri="{FF2B5EF4-FFF2-40B4-BE49-F238E27FC236}">
                <a16:creationId xmlns:a16="http://schemas.microsoft.com/office/drawing/2014/main" id="{91FD12DF-E7FB-7E39-868F-9737C1481263}"/>
              </a:ext>
            </a:extLst>
          </p:cNvPr>
          <p:cNvGrpSpPr>
            <a:grpSpLocks/>
          </p:cNvGrpSpPr>
          <p:nvPr/>
        </p:nvGrpSpPr>
        <p:grpSpPr bwMode="auto">
          <a:xfrm>
            <a:off x="323850" y="4797425"/>
            <a:ext cx="2520950" cy="366713"/>
            <a:chOff x="204" y="3022"/>
            <a:chExt cx="1588" cy="231"/>
          </a:xfrm>
        </p:grpSpPr>
        <p:sp>
          <p:nvSpPr>
            <p:cNvPr id="6251" name="Rectangle 39">
              <a:extLst>
                <a:ext uri="{FF2B5EF4-FFF2-40B4-BE49-F238E27FC236}">
                  <a16:creationId xmlns:a16="http://schemas.microsoft.com/office/drawing/2014/main" id="{63CACEDA-5DAA-8472-9EC8-335CBBC4233E}"/>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52" name="Group 150">
              <a:extLst>
                <a:ext uri="{FF2B5EF4-FFF2-40B4-BE49-F238E27FC236}">
                  <a16:creationId xmlns:a16="http://schemas.microsoft.com/office/drawing/2014/main" id="{1DCC92A5-7C79-E342-0236-F2D328F23643}"/>
                </a:ext>
              </a:extLst>
            </p:cNvPr>
            <p:cNvGrpSpPr>
              <a:grpSpLocks/>
            </p:cNvGrpSpPr>
            <p:nvPr/>
          </p:nvGrpSpPr>
          <p:grpSpPr bwMode="auto">
            <a:xfrm>
              <a:off x="204" y="3022"/>
              <a:ext cx="227" cy="231"/>
              <a:chOff x="204" y="3022"/>
              <a:chExt cx="227" cy="231"/>
            </a:xfrm>
          </p:grpSpPr>
          <p:sp>
            <p:nvSpPr>
              <p:cNvPr id="6253" name="Oval 51">
                <a:extLst>
                  <a:ext uri="{FF2B5EF4-FFF2-40B4-BE49-F238E27FC236}">
                    <a16:creationId xmlns:a16="http://schemas.microsoft.com/office/drawing/2014/main" id="{406BED33-314A-D7E3-BA41-8AA97DC9670E}"/>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54" name="Text Box 52">
                <a:extLst>
                  <a:ext uri="{FF2B5EF4-FFF2-40B4-BE49-F238E27FC236}">
                    <a16:creationId xmlns:a16="http://schemas.microsoft.com/office/drawing/2014/main" id="{C169234E-96A9-23B2-2DB6-EC7BD8280EC4}"/>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6149" name="Group 164">
            <a:extLst>
              <a:ext uri="{FF2B5EF4-FFF2-40B4-BE49-F238E27FC236}">
                <a16:creationId xmlns:a16="http://schemas.microsoft.com/office/drawing/2014/main" id="{5C0E1371-D9FE-2BFB-C7A3-8C38EDD260BD}"/>
              </a:ext>
            </a:extLst>
          </p:cNvPr>
          <p:cNvGrpSpPr>
            <a:grpSpLocks/>
          </p:cNvGrpSpPr>
          <p:nvPr/>
        </p:nvGrpSpPr>
        <p:grpSpPr bwMode="auto">
          <a:xfrm>
            <a:off x="323850" y="5300663"/>
            <a:ext cx="2520950" cy="366712"/>
            <a:chOff x="204" y="3339"/>
            <a:chExt cx="1588" cy="231"/>
          </a:xfrm>
        </p:grpSpPr>
        <p:sp>
          <p:nvSpPr>
            <p:cNvPr id="6247" name="Rectangle 40">
              <a:extLst>
                <a:ext uri="{FF2B5EF4-FFF2-40B4-BE49-F238E27FC236}">
                  <a16:creationId xmlns:a16="http://schemas.microsoft.com/office/drawing/2014/main" id="{B9CDD6C4-11FE-761D-FC72-A61F0B426588}"/>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48" name="Group 151">
              <a:extLst>
                <a:ext uri="{FF2B5EF4-FFF2-40B4-BE49-F238E27FC236}">
                  <a16:creationId xmlns:a16="http://schemas.microsoft.com/office/drawing/2014/main" id="{516F4B0F-2EAB-A2B4-CCCC-ABE01545C7BC}"/>
                </a:ext>
              </a:extLst>
            </p:cNvPr>
            <p:cNvGrpSpPr>
              <a:grpSpLocks/>
            </p:cNvGrpSpPr>
            <p:nvPr/>
          </p:nvGrpSpPr>
          <p:grpSpPr bwMode="auto">
            <a:xfrm>
              <a:off x="204" y="3339"/>
              <a:ext cx="227" cy="231"/>
              <a:chOff x="204" y="3339"/>
              <a:chExt cx="227" cy="231"/>
            </a:xfrm>
          </p:grpSpPr>
          <p:sp>
            <p:nvSpPr>
              <p:cNvPr id="6249" name="Oval 53">
                <a:extLst>
                  <a:ext uri="{FF2B5EF4-FFF2-40B4-BE49-F238E27FC236}">
                    <a16:creationId xmlns:a16="http://schemas.microsoft.com/office/drawing/2014/main" id="{46D956B2-ECF2-4044-8186-8F46814EAF7A}"/>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50" name="Text Box 54">
                <a:extLst>
                  <a:ext uri="{FF2B5EF4-FFF2-40B4-BE49-F238E27FC236}">
                    <a16:creationId xmlns:a16="http://schemas.microsoft.com/office/drawing/2014/main" id="{EAF145B6-E5C3-FBB5-3322-E13E34B5742E}"/>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6150" name="Group 167">
            <a:extLst>
              <a:ext uri="{FF2B5EF4-FFF2-40B4-BE49-F238E27FC236}">
                <a16:creationId xmlns:a16="http://schemas.microsoft.com/office/drawing/2014/main" id="{2AD66B60-0371-87E0-0D01-1C80D6BC3C53}"/>
              </a:ext>
            </a:extLst>
          </p:cNvPr>
          <p:cNvGrpSpPr>
            <a:grpSpLocks/>
          </p:cNvGrpSpPr>
          <p:nvPr/>
        </p:nvGrpSpPr>
        <p:grpSpPr bwMode="auto">
          <a:xfrm>
            <a:off x="323850" y="5805488"/>
            <a:ext cx="2520950" cy="366712"/>
            <a:chOff x="204" y="3657"/>
            <a:chExt cx="1588" cy="231"/>
          </a:xfrm>
        </p:grpSpPr>
        <p:sp>
          <p:nvSpPr>
            <p:cNvPr id="6243" name="Rectangle 42">
              <a:extLst>
                <a:ext uri="{FF2B5EF4-FFF2-40B4-BE49-F238E27FC236}">
                  <a16:creationId xmlns:a16="http://schemas.microsoft.com/office/drawing/2014/main" id="{9C9CBE6C-F843-193D-A32D-AFB528C17102}"/>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44" name="Group 152">
              <a:extLst>
                <a:ext uri="{FF2B5EF4-FFF2-40B4-BE49-F238E27FC236}">
                  <a16:creationId xmlns:a16="http://schemas.microsoft.com/office/drawing/2014/main" id="{8F097DA4-9A4E-B470-E9FD-87FA6760448A}"/>
                </a:ext>
              </a:extLst>
            </p:cNvPr>
            <p:cNvGrpSpPr>
              <a:grpSpLocks/>
            </p:cNvGrpSpPr>
            <p:nvPr/>
          </p:nvGrpSpPr>
          <p:grpSpPr bwMode="auto">
            <a:xfrm>
              <a:off x="204" y="3657"/>
              <a:ext cx="227" cy="231"/>
              <a:chOff x="204" y="3657"/>
              <a:chExt cx="227" cy="231"/>
            </a:xfrm>
          </p:grpSpPr>
          <p:sp>
            <p:nvSpPr>
              <p:cNvPr id="6245" name="Oval 55">
                <a:extLst>
                  <a:ext uri="{FF2B5EF4-FFF2-40B4-BE49-F238E27FC236}">
                    <a16:creationId xmlns:a16="http://schemas.microsoft.com/office/drawing/2014/main" id="{5B2602CA-1B30-B432-4C24-C004C71393CC}"/>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46" name="Text Box 56">
                <a:extLst>
                  <a:ext uri="{FF2B5EF4-FFF2-40B4-BE49-F238E27FC236}">
                    <a16:creationId xmlns:a16="http://schemas.microsoft.com/office/drawing/2014/main" id="{6BD608B3-BA6A-3CE5-2376-D04B17560BA8}"/>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6151" name="Group 166">
            <a:extLst>
              <a:ext uri="{FF2B5EF4-FFF2-40B4-BE49-F238E27FC236}">
                <a16:creationId xmlns:a16="http://schemas.microsoft.com/office/drawing/2014/main" id="{AF5CDFB2-1821-A5D2-D47E-8A1D475CFC63}"/>
              </a:ext>
            </a:extLst>
          </p:cNvPr>
          <p:cNvGrpSpPr>
            <a:grpSpLocks/>
          </p:cNvGrpSpPr>
          <p:nvPr/>
        </p:nvGrpSpPr>
        <p:grpSpPr bwMode="auto">
          <a:xfrm>
            <a:off x="2987675" y="4292600"/>
            <a:ext cx="2520950" cy="366713"/>
            <a:chOff x="1882" y="2704"/>
            <a:chExt cx="1588" cy="231"/>
          </a:xfrm>
        </p:grpSpPr>
        <p:sp>
          <p:nvSpPr>
            <p:cNvPr id="6239" name="Rectangle 41">
              <a:extLst>
                <a:ext uri="{FF2B5EF4-FFF2-40B4-BE49-F238E27FC236}">
                  <a16:creationId xmlns:a16="http://schemas.microsoft.com/office/drawing/2014/main" id="{22E95025-13EA-7BE8-05EC-E09674C461CB}"/>
                </a:ext>
              </a:extLst>
            </p:cNvPr>
            <p:cNvSpPr>
              <a:spLocks noChangeArrowheads="1"/>
            </p:cNvSpPr>
            <p:nvPr/>
          </p:nvSpPr>
          <p:spPr bwMode="auto">
            <a:xfrm>
              <a:off x="2199"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40" name="Group 153">
              <a:extLst>
                <a:ext uri="{FF2B5EF4-FFF2-40B4-BE49-F238E27FC236}">
                  <a16:creationId xmlns:a16="http://schemas.microsoft.com/office/drawing/2014/main" id="{88172795-EA13-5F67-01BD-126324448495}"/>
                </a:ext>
              </a:extLst>
            </p:cNvPr>
            <p:cNvGrpSpPr>
              <a:grpSpLocks/>
            </p:cNvGrpSpPr>
            <p:nvPr/>
          </p:nvGrpSpPr>
          <p:grpSpPr bwMode="auto">
            <a:xfrm>
              <a:off x="1882" y="2704"/>
              <a:ext cx="227" cy="231"/>
              <a:chOff x="1882" y="2704"/>
              <a:chExt cx="227" cy="231"/>
            </a:xfrm>
          </p:grpSpPr>
          <p:sp>
            <p:nvSpPr>
              <p:cNvPr id="6241" name="Oval 57">
                <a:extLst>
                  <a:ext uri="{FF2B5EF4-FFF2-40B4-BE49-F238E27FC236}">
                    <a16:creationId xmlns:a16="http://schemas.microsoft.com/office/drawing/2014/main" id="{734E29E0-16FD-FF25-7A79-428C7DE5F5BE}"/>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42" name="Text Box 58">
                <a:extLst>
                  <a:ext uri="{FF2B5EF4-FFF2-40B4-BE49-F238E27FC236}">
                    <a16:creationId xmlns:a16="http://schemas.microsoft.com/office/drawing/2014/main" id="{C473CEF1-FAA9-FAA7-D452-118A8E44C688}"/>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6152" name="Group 168">
            <a:extLst>
              <a:ext uri="{FF2B5EF4-FFF2-40B4-BE49-F238E27FC236}">
                <a16:creationId xmlns:a16="http://schemas.microsoft.com/office/drawing/2014/main" id="{8DE0BB3C-AAC7-7808-414A-5A718C5DA8A6}"/>
              </a:ext>
            </a:extLst>
          </p:cNvPr>
          <p:cNvGrpSpPr>
            <a:grpSpLocks/>
          </p:cNvGrpSpPr>
          <p:nvPr/>
        </p:nvGrpSpPr>
        <p:grpSpPr bwMode="auto">
          <a:xfrm>
            <a:off x="2987675" y="4797425"/>
            <a:ext cx="2520950" cy="366713"/>
            <a:chOff x="1882" y="3022"/>
            <a:chExt cx="1588" cy="231"/>
          </a:xfrm>
        </p:grpSpPr>
        <p:sp>
          <p:nvSpPr>
            <p:cNvPr id="6235" name="Rectangle 43">
              <a:extLst>
                <a:ext uri="{FF2B5EF4-FFF2-40B4-BE49-F238E27FC236}">
                  <a16:creationId xmlns:a16="http://schemas.microsoft.com/office/drawing/2014/main" id="{F16DFD38-3B36-D4AD-BC75-1DCACAB7B8C3}"/>
                </a:ext>
              </a:extLst>
            </p:cNvPr>
            <p:cNvSpPr>
              <a:spLocks noChangeArrowheads="1"/>
            </p:cNvSpPr>
            <p:nvPr/>
          </p:nvSpPr>
          <p:spPr bwMode="auto">
            <a:xfrm>
              <a:off x="2199"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36" name="Group 154">
              <a:extLst>
                <a:ext uri="{FF2B5EF4-FFF2-40B4-BE49-F238E27FC236}">
                  <a16:creationId xmlns:a16="http://schemas.microsoft.com/office/drawing/2014/main" id="{B3FC185E-4D91-1C93-D496-0F0819AB669C}"/>
                </a:ext>
              </a:extLst>
            </p:cNvPr>
            <p:cNvGrpSpPr>
              <a:grpSpLocks/>
            </p:cNvGrpSpPr>
            <p:nvPr/>
          </p:nvGrpSpPr>
          <p:grpSpPr bwMode="auto">
            <a:xfrm>
              <a:off x="1882" y="3022"/>
              <a:ext cx="227" cy="231"/>
              <a:chOff x="1882" y="3022"/>
              <a:chExt cx="227" cy="231"/>
            </a:xfrm>
          </p:grpSpPr>
          <p:sp>
            <p:nvSpPr>
              <p:cNvPr id="6237" name="Oval 59">
                <a:extLst>
                  <a:ext uri="{FF2B5EF4-FFF2-40B4-BE49-F238E27FC236}">
                    <a16:creationId xmlns:a16="http://schemas.microsoft.com/office/drawing/2014/main" id="{8933B417-0059-1543-0236-E271D77B7B04}"/>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38" name="Text Box 60">
                <a:extLst>
                  <a:ext uri="{FF2B5EF4-FFF2-40B4-BE49-F238E27FC236}">
                    <a16:creationId xmlns:a16="http://schemas.microsoft.com/office/drawing/2014/main" id="{ECD5FADE-BB5D-CF61-41CB-C3F8971AFD1D}"/>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6153" name="Group 169">
            <a:extLst>
              <a:ext uri="{FF2B5EF4-FFF2-40B4-BE49-F238E27FC236}">
                <a16:creationId xmlns:a16="http://schemas.microsoft.com/office/drawing/2014/main" id="{6624C60D-EF19-451E-DF42-92B0ACBF1F85}"/>
              </a:ext>
            </a:extLst>
          </p:cNvPr>
          <p:cNvGrpSpPr>
            <a:grpSpLocks/>
          </p:cNvGrpSpPr>
          <p:nvPr/>
        </p:nvGrpSpPr>
        <p:grpSpPr bwMode="auto">
          <a:xfrm>
            <a:off x="2987675" y="5300663"/>
            <a:ext cx="2520950" cy="366712"/>
            <a:chOff x="1882" y="3339"/>
            <a:chExt cx="1588" cy="231"/>
          </a:xfrm>
        </p:grpSpPr>
        <p:sp>
          <p:nvSpPr>
            <p:cNvPr id="6231" name="Rectangle 44">
              <a:extLst>
                <a:ext uri="{FF2B5EF4-FFF2-40B4-BE49-F238E27FC236}">
                  <a16:creationId xmlns:a16="http://schemas.microsoft.com/office/drawing/2014/main" id="{FAC0B5B3-C0DC-588F-E57F-9F3C559EB782}"/>
                </a:ext>
              </a:extLst>
            </p:cNvPr>
            <p:cNvSpPr>
              <a:spLocks noChangeArrowheads="1"/>
            </p:cNvSpPr>
            <p:nvPr/>
          </p:nvSpPr>
          <p:spPr bwMode="auto">
            <a:xfrm>
              <a:off x="2199"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32" name="Group 155">
              <a:extLst>
                <a:ext uri="{FF2B5EF4-FFF2-40B4-BE49-F238E27FC236}">
                  <a16:creationId xmlns:a16="http://schemas.microsoft.com/office/drawing/2014/main" id="{06F095E6-CAFF-9EF4-C6C3-1C908C095730}"/>
                </a:ext>
              </a:extLst>
            </p:cNvPr>
            <p:cNvGrpSpPr>
              <a:grpSpLocks/>
            </p:cNvGrpSpPr>
            <p:nvPr/>
          </p:nvGrpSpPr>
          <p:grpSpPr bwMode="auto">
            <a:xfrm>
              <a:off x="1882" y="3339"/>
              <a:ext cx="227" cy="231"/>
              <a:chOff x="1882" y="3339"/>
              <a:chExt cx="227" cy="231"/>
            </a:xfrm>
          </p:grpSpPr>
          <p:sp>
            <p:nvSpPr>
              <p:cNvPr id="6233" name="Oval 61">
                <a:extLst>
                  <a:ext uri="{FF2B5EF4-FFF2-40B4-BE49-F238E27FC236}">
                    <a16:creationId xmlns:a16="http://schemas.microsoft.com/office/drawing/2014/main" id="{A3A342B6-E81F-A28E-56A7-58EE61E8ADEE}"/>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34" name="Text Box 62">
                <a:extLst>
                  <a:ext uri="{FF2B5EF4-FFF2-40B4-BE49-F238E27FC236}">
                    <a16:creationId xmlns:a16="http://schemas.microsoft.com/office/drawing/2014/main" id="{90B8C738-F00E-45F7-EEA4-0E69E8521FDC}"/>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grpSp>
        <p:nvGrpSpPr>
          <p:cNvPr id="6154" name="Group 165">
            <a:extLst>
              <a:ext uri="{FF2B5EF4-FFF2-40B4-BE49-F238E27FC236}">
                <a16:creationId xmlns:a16="http://schemas.microsoft.com/office/drawing/2014/main" id="{56D79CB4-726C-7B7D-B97D-09E16F123752}"/>
              </a:ext>
            </a:extLst>
          </p:cNvPr>
          <p:cNvGrpSpPr>
            <a:grpSpLocks/>
          </p:cNvGrpSpPr>
          <p:nvPr/>
        </p:nvGrpSpPr>
        <p:grpSpPr bwMode="auto">
          <a:xfrm>
            <a:off x="2987675" y="5805488"/>
            <a:ext cx="2520950" cy="366712"/>
            <a:chOff x="1882" y="3657"/>
            <a:chExt cx="1588" cy="231"/>
          </a:xfrm>
        </p:grpSpPr>
        <p:sp>
          <p:nvSpPr>
            <p:cNvPr id="6227" name="Rectangle 45">
              <a:extLst>
                <a:ext uri="{FF2B5EF4-FFF2-40B4-BE49-F238E27FC236}">
                  <a16:creationId xmlns:a16="http://schemas.microsoft.com/office/drawing/2014/main" id="{53F5A3AC-2ABC-7789-B227-5B72E9232712}"/>
                </a:ext>
              </a:extLst>
            </p:cNvPr>
            <p:cNvSpPr>
              <a:spLocks noChangeArrowheads="1"/>
            </p:cNvSpPr>
            <p:nvPr/>
          </p:nvSpPr>
          <p:spPr bwMode="auto">
            <a:xfrm>
              <a:off x="2199"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28" name="Group 156">
              <a:extLst>
                <a:ext uri="{FF2B5EF4-FFF2-40B4-BE49-F238E27FC236}">
                  <a16:creationId xmlns:a16="http://schemas.microsoft.com/office/drawing/2014/main" id="{5656CBC8-A1C9-58B2-2292-3637BB0D45BF}"/>
                </a:ext>
              </a:extLst>
            </p:cNvPr>
            <p:cNvGrpSpPr>
              <a:grpSpLocks/>
            </p:cNvGrpSpPr>
            <p:nvPr/>
          </p:nvGrpSpPr>
          <p:grpSpPr bwMode="auto">
            <a:xfrm>
              <a:off x="1882" y="3657"/>
              <a:ext cx="227" cy="231"/>
              <a:chOff x="1882" y="3657"/>
              <a:chExt cx="227" cy="231"/>
            </a:xfrm>
          </p:grpSpPr>
          <p:sp>
            <p:nvSpPr>
              <p:cNvPr id="6229" name="Oval 63">
                <a:extLst>
                  <a:ext uri="{FF2B5EF4-FFF2-40B4-BE49-F238E27FC236}">
                    <a16:creationId xmlns:a16="http://schemas.microsoft.com/office/drawing/2014/main" id="{3DCDB425-1EDC-7937-4BEF-51B996156294}"/>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30" name="Text Box 64">
                <a:extLst>
                  <a:ext uri="{FF2B5EF4-FFF2-40B4-BE49-F238E27FC236}">
                    <a16:creationId xmlns:a16="http://schemas.microsoft.com/office/drawing/2014/main" id="{07916D78-7AC1-2169-4B27-55FC1D7E5811}"/>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grpSp>
        <p:nvGrpSpPr>
          <p:cNvPr id="6155" name="Group 170">
            <a:extLst>
              <a:ext uri="{FF2B5EF4-FFF2-40B4-BE49-F238E27FC236}">
                <a16:creationId xmlns:a16="http://schemas.microsoft.com/office/drawing/2014/main" id="{38CAD67D-B0C1-E658-A628-6A4956983652}"/>
              </a:ext>
            </a:extLst>
          </p:cNvPr>
          <p:cNvGrpSpPr>
            <a:grpSpLocks/>
          </p:cNvGrpSpPr>
          <p:nvPr/>
        </p:nvGrpSpPr>
        <p:grpSpPr bwMode="auto">
          <a:xfrm>
            <a:off x="5724525" y="4292600"/>
            <a:ext cx="2520950" cy="366713"/>
            <a:chOff x="3606" y="2704"/>
            <a:chExt cx="1588" cy="231"/>
          </a:xfrm>
        </p:grpSpPr>
        <p:sp>
          <p:nvSpPr>
            <p:cNvPr id="6223" name="Rectangle 46">
              <a:extLst>
                <a:ext uri="{FF2B5EF4-FFF2-40B4-BE49-F238E27FC236}">
                  <a16:creationId xmlns:a16="http://schemas.microsoft.com/office/drawing/2014/main" id="{82C5F811-A016-0BCC-404D-7E5918D90913}"/>
                </a:ext>
              </a:extLst>
            </p:cNvPr>
            <p:cNvSpPr>
              <a:spLocks noChangeArrowheads="1"/>
            </p:cNvSpPr>
            <p:nvPr/>
          </p:nvSpPr>
          <p:spPr bwMode="auto">
            <a:xfrm>
              <a:off x="3923"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24" name="Group 157">
              <a:extLst>
                <a:ext uri="{FF2B5EF4-FFF2-40B4-BE49-F238E27FC236}">
                  <a16:creationId xmlns:a16="http://schemas.microsoft.com/office/drawing/2014/main" id="{D64172BA-F530-78CA-2BA5-AAF5B5ABF439}"/>
                </a:ext>
              </a:extLst>
            </p:cNvPr>
            <p:cNvGrpSpPr>
              <a:grpSpLocks/>
            </p:cNvGrpSpPr>
            <p:nvPr/>
          </p:nvGrpSpPr>
          <p:grpSpPr bwMode="auto">
            <a:xfrm>
              <a:off x="3606" y="2704"/>
              <a:ext cx="227" cy="231"/>
              <a:chOff x="3606" y="2704"/>
              <a:chExt cx="227" cy="231"/>
            </a:xfrm>
          </p:grpSpPr>
          <p:sp>
            <p:nvSpPr>
              <p:cNvPr id="6225" name="Oval 65">
                <a:extLst>
                  <a:ext uri="{FF2B5EF4-FFF2-40B4-BE49-F238E27FC236}">
                    <a16:creationId xmlns:a16="http://schemas.microsoft.com/office/drawing/2014/main" id="{D7950D6E-EF89-E5B0-BFE0-92FA62C67EAD}"/>
                  </a:ext>
                </a:extLst>
              </p:cNvPr>
              <p:cNvSpPr>
                <a:spLocks noChangeArrowheads="1"/>
              </p:cNvSpPr>
              <p:nvPr/>
            </p:nvSpPr>
            <p:spPr bwMode="auto">
              <a:xfrm>
                <a:off x="3606"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26" name="Text Box 66">
                <a:extLst>
                  <a:ext uri="{FF2B5EF4-FFF2-40B4-BE49-F238E27FC236}">
                    <a16:creationId xmlns:a16="http://schemas.microsoft.com/office/drawing/2014/main" id="{A668DBF7-D528-D5FB-9B48-F54FFE520F98}"/>
                  </a:ext>
                </a:extLst>
              </p:cNvPr>
              <p:cNvSpPr txBox="1">
                <a:spLocks noChangeArrowheads="1"/>
              </p:cNvSpPr>
              <p:nvPr/>
            </p:nvSpPr>
            <p:spPr bwMode="auto">
              <a:xfrm>
                <a:off x="3606"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grpSp>
      <p:sp>
        <p:nvSpPr>
          <p:cNvPr id="6156" name="Text Box 72">
            <a:extLst>
              <a:ext uri="{FF2B5EF4-FFF2-40B4-BE49-F238E27FC236}">
                <a16:creationId xmlns:a16="http://schemas.microsoft.com/office/drawing/2014/main" id="{3B931D47-DCF8-AE2C-788F-45753B0BEC99}"/>
              </a:ext>
            </a:extLst>
          </p:cNvPr>
          <p:cNvSpPr txBox="1">
            <a:spLocks noChangeArrowheads="1"/>
          </p:cNvSpPr>
          <p:nvPr/>
        </p:nvSpPr>
        <p:spPr bwMode="auto">
          <a:xfrm>
            <a:off x="827088" y="42926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Schädel</a:t>
            </a:r>
          </a:p>
        </p:txBody>
      </p:sp>
      <p:sp>
        <p:nvSpPr>
          <p:cNvPr id="6157" name="Text Box 73">
            <a:extLst>
              <a:ext uri="{FF2B5EF4-FFF2-40B4-BE49-F238E27FC236}">
                <a16:creationId xmlns:a16="http://schemas.microsoft.com/office/drawing/2014/main" id="{9A3324F6-E38A-3A20-FFA4-23CB3A4AFD09}"/>
              </a:ext>
            </a:extLst>
          </p:cNvPr>
          <p:cNvSpPr txBox="1">
            <a:spLocks noChangeArrowheads="1"/>
          </p:cNvSpPr>
          <p:nvPr/>
        </p:nvSpPr>
        <p:spPr bwMode="auto">
          <a:xfrm>
            <a:off x="827088" y="47974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Schulterblatt</a:t>
            </a:r>
          </a:p>
        </p:txBody>
      </p:sp>
      <p:sp>
        <p:nvSpPr>
          <p:cNvPr id="6158" name="Text Box 74">
            <a:extLst>
              <a:ext uri="{FF2B5EF4-FFF2-40B4-BE49-F238E27FC236}">
                <a16:creationId xmlns:a16="http://schemas.microsoft.com/office/drawing/2014/main" id="{7AE51F2E-3C8D-9471-8DE5-C48454F186BE}"/>
              </a:ext>
            </a:extLst>
          </p:cNvPr>
          <p:cNvSpPr txBox="1">
            <a:spLocks noChangeArrowheads="1"/>
          </p:cNvSpPr>
          <p:nvPr/>
        </p:nvSpPr>
        <p:spPr bwMode="auto">
          <a:xfrm>
            <a:off x="827088" y="53006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Rippen</a:t>
            </a:r>
          </a:p>
        </p:txBody>
      </p:sp>
      <p:sp>
        <p:nvSpPr>
          <p:cNvPr id="6159" name="Text Box 75">
            <a:extLst>
              <a:ext uri="{FF2B5EF4-FFF2-40B4-BE49-F238E27FC236}">
                <a16:creationId xmlns:a16="http://schemas.microsoft.com/office/drawing/2014/main" id="{6F4C5871-C62F-C3BA-DBD4-98314BCA5040}"/>
              </a:ext>
            </a:extLst>
          </p:cNvPr>
          <p:cNvSpPr txBox="1">
            <a:spLocks noChangeArrowheads="1"/>
          </p:cNvSpPr>
          <p:nvPr/>
        </p:nvSpPr>
        <p:spPr bwMode="auto">
          <a:xfrm>
            <a:off x="827088" y="580548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Wirbelsäule</a:t>
            </a:r>
          </a:p>
        </p:txBody>
      </p:sp>
      <p:sp>
        <p:nvSpPr>
          <p:cNvPr id="6160" name="Text Box 76">
            <a:extLst>
              <a:ext uri="{FF2B5EF4-FFF2-40B4-BE49-F238E27FC236}">
                <a16:creationId xmlns:a16="http://schemas.microsoft.com/office/drawing/2014/main" id="{3A812E34-54C9-A4B1-EAE3-8CD5D1AC432C}"/>
              </a:ext>
            </a:extLst>
          </p:cNvPr>
          <p:cNvSpPr txBox="1">
            <a:spLocks noChangeArrowheads="1"/>
          </p:cNvSpPr>
          <p:nvPr/>
        </p:nvSpPr>
        <p:spPr bwMode="auto">
          <a:xfrm>
            <a:off x="3492500" y="42926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Beckenknochen</a:t>
            </a:r>
          </a:p>
        </p:txBody>
      </p:sp>
      <p:sp>
        <p:nvSpPr>
          <p:cNvPr id="6161" name="Text Box 77">
            <a:extLst>
              <a:ext uri="{FF2B5EF4-FFF2-40B4-BE49-F238E27FC236}">
                <a16:creationId xmlns:a16="http://schemas.microsoft.com/office/drawing/2014/main" id="{0484CAEC-0259-02B0-ACD7-7A9C6626B4CC}"/>
              </a:ext>
            </a:extLst>
          </p:cNvPr>
          <p:cNvSpPr txBox="1">
            <a:spLocks noChangeArrowheads="1"/>
          </p:cNvSpPr>
          <p:nvPr/>
        </p:nvSpPr>
        <p:spPr bwMode="auto">
          <a:xfrm>
            <a:off x="3492500" y="47974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Schwanz</a:t>
            </a:r>
          </a:p>
        </p:txBody>
      </p:sp>
      <p:sp>
        <p:nvSpPr>
          <p:cNvPr id="6162" name="Text Box 78">
            <a:extLst>
              <a:ext uri="{FF2B5EF4-FFF2-40B4-BE49-F238E27FC236}">
                <a16:creationId xmlns:a16="http://schemas.microsoft.com/office/drawing/2014/main" id="{56673FF5-641D-A0C4-5528-CE6D4FB04D3E}"/>
              </a:ext>
            </a:extLst>
          </p:cNvPr>
          <p:cNvSpPr txBox="1">
            <a:spLocks noChangeArrowheads="1"/>
          </p:cNvSpPr>
          <p:nvPr/>
        </p:nvSpPr>
        <p:spPr bwMode="auto">
          <a:xfrm>
            <a:off x="3452813" y="5300663"/>
            <a:ext cx="21590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500">
                <a:latin typeface="Arial" panose="020B0604020202020204" pitchFamily="34" charset="0"/>
              </a:rPr>
              <a:t>Oberschenkelknochen</a:t>
            </a:r>
          </a:p>
        </p:txBody>
      </p:sp>
      <p:sp>
        <p:nvSpPr>
          <p:cNvPr id="6163" name="Text Box 79">
            <a:extLst>
              <a:ext uri="{FF2B5EF4-FFF2-40B4-BE49-F238E27FC236}">
                <a16:creationId xmlns:a16="http://schemas.microsoft.com/office/drawing/2014/main" id="{4D17F238-9C57-35F3-C91D-3925E766203F}"/>
              </a:ext>
            </a:extLst>
          </p:cNvPr>
          <p:cNvSpPr txBox="1">
            <a:spLocks noChangeArrowheads="1"/>
          </p:cNvSpPr>
          <p:nvPr/>
        </p:nvSpPr>
        <p:spPr bwMode="auto">
          <a:xfrm>
            <a:off x="3452813" y="5805488"/>
            <a:ext cx="21590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500">
                <a:latin typeface="Arial" panose="020B0604020202020204" pitchFamily="34" charset="0"/>
              </a:rPr>
              <a:t>Unterschenkelknochen</a:t>
            </a:r>
          </a:p>
        </p:txBody>
      </p:sp>
      <p:sp>
        <p:nvSpPr>
          <p:cNvPr id="6164" name="Text Box 80">
            <a:extLst>
              <a:ext uri="{FF2B5EF4-FFF2-40B4-BE49-F238E27FC236}">
                <a16:creationId xmlns:a16="http://schemas.microsoft.com/office/drawing/2014/main" id="{9B1B1DFF-A0DC-0ACF-73BC-7A052CA9D92F}"/>
              </a:ext>
            </a:extLst>
          </p:cNvPr>
          <p:cNvSpPr txBox="1">
            <a:spLocks noChangeArrowheads="1"/>
          </p:cNvSpPr>
          <p:nvPr/>
        </p:nvSpPr>
        <p:spPr bwMode="auto">
          <a:xfrm>
            <a:off x="6227763" y="42926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Unterarmknochen</a:t>
            </a:r>
          </a:p>
        </p:txBody>
      </p:sp>
      <p:sp>
        <p:nvSpPr>
          <p:cNvPr id="6165" name="Text Box 81">
            <a:extLst>
              <a:ext uri="{FF2B5EF4-FFF2-40B4-BE49-F238E27FC236}">
                <a16:creationId xmlns:a16="http://schemas.microsoft.com/office/drawing/2014/main" id="{2F66D911-2D34-FA7A-9538-7F1017852F57}"/>
              </a:ext>
            </a:extLst>
          </p:cNvPr>
          <p:cNvSpPr txBox="1">
            <a:spLocks noChangeArrowheads="1"/>
          </p:cNvSpPr>
          <p:nvPr/>
        </p:nvSpPr>
        <p:spPr bwMode="auto">
          <a:xfrm>
            <a:off x="6227763" y="47974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Oberarmknochen</a:t>
            </a:r>
          </a:p>
        </p:txBody>
      </p:sp>
      <p:sp>
        <p:nvSpPr>
          <p:cNvPr id="6166" name="Text Box 82">
            <a:extLst>
              <a:ext uri="{FF2B5EF4-FFF2-40B4-BE49-F238E27FC236}">
                <a16:creationId xmlns:a16="http://schemas.microsoft.com/office/drawing/2014/main" id="{E91B3093-D94D-B4D5-F010-2C41AC3BA5BB}"/>
              </a:ext>
            </a:extLst>
          </p:cNvPr>
          <p:cNvSpPr txBox="1">
            <a:spLocks noChangeArrowheads="1"/>
          </p:cNvSpPr>
          <p:nvPr/>
        </p:nvSpPr>
        <p:spPr bwMode="auto">
          <a:xfrm>
            <a:off x="6227763" y="53006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Handknochen</a:t>
            </a:r>
          </a:p>
        </p:txBody>
      </p:sp>
      <p:grpSp>
        <p:nvGrpSpPr>
          <p:cNvPr id="6167" name="Group 172">
            <a:extLst>
              <a:ext uri="{FF2B5EF4-FFF2-40B4-BE49-F238E27FC236}">
                <a16:creationId xmlns:a16="http://schemas.microsoft.com/office/drawing/2014/main" id="{F7874739-59CA-00AC-C8F6-E1E2DD480D18}"/>
              </a:ext>
            </a:extLst>
          </p:cNvPr>
          <p:cNvGrpSpPr>
            <a:grpSpLocks/>
          </p:cNvGrpSpPr>
          <p:nvPr/>
        </p:nvGrpSpPr>
        <p:grpSpPr bwMode="auto">
          <a:xfrm>
            <a:off x="5724525" y="5299075"/>
            <a:ext cx="2520950" cy="361950"/>
            <a:chOff x="3606" y="3338"/>
            <a:chExt cx="1588" cy="228"/>
          </a:xfrm>
        </p:grpSpPr>
        <p:sp>
          <p:nvSpPr>
            <p:cNvPr id="6219" name="Rectangle 48">
              <a:extLst>
                <a:ext uri="{FF2B5EF4-FFF2-40B4-BE49-F238E27FC236}">
                  <a16:creationId xmlns:a16="http://schemas.microsoft.com/office/drawing/2014/main" id="{8CF23C1B-0BE2-F4DE-E9C1-8CA060035EB9}"/>
                </a:ext>
              </a:extLst>
            </p:cNvPr>
            <p:cNvSpPr>
              <a:spLocks noChangeArrowheads="1"/>
            </p:cNvSpPr>
            <p:nvPr/>
          </p:nvSpPr>
          <p:spPr bwMode="auto">
            <a:xfrm>
              <a:off x="3923"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20" name="Group 159">
              <a:extLst>
                <a:ext uri="{FF2B5EF4-FFF2-40B4-BE49-F238E27FC236}">
                  <a16:creationId xmlns:a16="http://schemas.microsoft.com/office/drawing/2014/main" id="{27D22189-95E8-561D-D1F4-2F94A7162F71}"/>
                </a:ext>
              </a:extLst>
            </p:cNvPr>
            <p:cNvGrpSpPr>
              <a:grpSpLocks/>
            </p:cNvGrpSpPr>
            <p:nvPr/>
          </p:nvGrpSpPr>
          <p:grpSpPr bwMode="auto">
            <a:xfrm>
              <a:off x="3606" y="3338"/>
              <a:ext cx="273" cy="226"/>
              <a:chOff x="3606" y="3338"/>
              <a:chExt cx="273" cy="226"/>
            </a:xfrm>
          </p:grpSpPr>
          <p:sp>
            <p:nvSpPr>
              <p:cNvPr id="6221" name="Text Box 70">
                <a:extLst>
                  <a:ext uri="{FF2B5EF4-FFF2-40B4-BE49-F238E27FC236}">
                    <a16:creationId xmlns:a16="http://schemas.microsoft.com/office/drawing/2014/main" id="{DC9189BD-9570-57EC-70B5-92B38A245552}"/>
                  </a:ext>
                </a:extLst>
              </p:cNvPr>
              <p:cNvSpPr txBox="1">
                <a:spLocks noChangeArrowheads="1"/>
              </p:cNvSpPr>
              <p:nvPr/>
            </p:nvSpPr>
            <p:spPr bwMode="auto">
              <a:xfrm>
                <a:off x="3606" y="3339"/>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11</a:t>
                </a:r>
              </a:p>
            </p:txBody>
          </p:sp>
          <p:sp>
            <p:nvSpPr>
              <p:cNvPr id="6222" name="Oval 158">
                <a:extLst>
                  <a:ext uri="{FF2B5EF4-FFF2-40B4-BE49-F238E27FC236}">
                    <a16:creationId xmlns:a16="http://schemas.microsoft.com/office/drawing/2014/main" id="{227C52AA-ED40-721B-A19E-91CB43543365}"/>
                  </a:ext>
                </a:extLst>
              </p:cNvPr>
              <p:cNvSpPr>
                <a:spLocks noChangeArrowheads="1"/>
              </p:cNvSpPr>
              <p:nvPr/>
            </p:nvSpPr>
            <p:spPr bwMode="auto">
              <a:xfrm>
                <a:off x="3606" y="333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6168" name="Group 171">
            <a:extLst>
              <a:ext uri="{FF2B5EF4-FFF2-40B4-BE49-F238E27FC236}">
                <a16:creationId xmlns:a16="http://schemas.microsoft.com/office/drawing/2014/main" id="{D6FE9E0F-3FEB-ACCC-F37D-BA4B70DA548D}"/>
              </a:ext>
            </a:extLst>
          </p:cNvPr>
          <p:cNvGrpSpPr>
            <a:grpSpLocks/>
          </p:cNvGrpSpPr>
          <p:nvPr/>
        </p:nvGrpSpPr>
        <p:grpSpPr bwMode="auto">
          <a:xfrm>
            <a:off x="5722938" y="4795838"/>
            <a:ext cx="2522537" cy="361950"/>
            <a:chOff x="3605" y="3021"/>
            <a:chExt cx="1589" cy="228"/>
          </a:xfrm>
        </p:grpSpPr>
        <p:sp>
          <p:nvSpPr>
            <p:cNvPr id="6215" name="Rectangle 47">
              <a:extLst>
                <a:ext uri="{FF2B5EF4-FFF2-40B4-BE49-F238E27FC236}">
                  <a16:creationId xmlns:a16="http://schemas.microsoft.com/office/drawing/2014/main" id="{6AC6548F-4190-961B-6BC7-B8EBB3DCD575}"/>
                </a:ext>
              </a:extLst>
            </p:cNvPr>
            <p:cNvSpPr>
              <a:spLocks noChangeArrowheads="1"/>
            </p:cNvSpPr>
            <p:nvPr/>
          </p:nvSpPr>
          <p:spPr bwMode="auto">
            <a:xfrm>
              <a:off x="3923"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16" name="Group 161">
              <a:extLst>
                <a:ext uri="{FF2B5EF4-FFF2-40B4-BE49-F238E27FC236}">
                  <a16:creationId xmlns:a16="http://schemas.microsoft.com/office/drawing/2014/main" id="{789C5886-F691-D4E1-2F6A-756DB76C8112}"/>
                </a:ext>
              </a:extLst>
            </p:cNvPr>
            <p:cNvGrpSpPr>
              <a:grpSpLocks/>
            </p:cNvGrpSpPr>
            <p:nvPr/>
          </p:nvGrpSpPr>
          <p:grpSpPr bwMode="auto">
            <a:xfrm>
              <a:off x="3605" y="3021"/>
              <a:ext cx="273" cy="226"/>
              <a:chOff x="3605" y="3021"/>
              <a:chExt cx="273" cy="226"/>
            </a:xfrm>
          </p:grpSpPr>
          <p:sp>
            <p:nvSpPr>
              <p:cNvPr id="6217" name="Text Box 71">
                <a:extLst>
                  <a:ext uri="{FF2B5EF4-FFF2-40B4-BE49-F238E27FC236}">
                    <a16:creationId xmlns:a16="http://schemas.microsoft.com/office/drawing/2014/main" id="{3B34E2BA-9B1D-1946-0627-C2278D0A600F}"/>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10</a:t>
                </a:r>
              </a:p>
            </p:txBody>
          </p:sp>
          <p:sp>
            <p:nvSpPr>
              <p:cNvPr id="6218" name="Oval 160">
                <a:extLst>
                  <a:ext uri="{FF2B5EF4-FFF2-40B4-BE49-F238E27FC236}">
                    <a16:creationId xmlns:a16="http://schemas.microsoft.com/office/drawing/2014/main" id="{E0DF67FF-9F7B-490C-2E73-58C6CF478CA9}"/>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pic>
        <p:nvPicPr>
          <p:cNvPr id="6169" name="Grafik 1">
            <a:extLst>
              <a:ext uri="{FF2B5EF4-FFF2-40B4-BE49-F238E27FC236}">
                <a16:creationId xmlns:a16="http://schemas.microsoft.com/office/drawing/2014/main" id="{F073D04A-7B03-FA37-87E9-8C5D7291020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95513" y="698500"/>
            <a:ext cx="4352925" cy="351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70" name="Group 299">
            <a:extLst>
              <a:ext uri="{FF2B5EF4-FFF2-40B4-BE49-F238E27FC236}">
                <a16:creationId xmlns:a16="http://schemas.microsoft.com/office/drawing/2014/main" id="{0BD3622A-EFE5-50C4-6D54-7CA08AA233FE}"/>
              </a:ext>
            </a:extLst>
          </p:cNvPr>
          <p:cNvGrpSpPr>
            <a:grpSpLocks/>
          </p:cNvGrpSpPr>
          <p:nvPr/>
        </p:nvGrpSpPr>
        <p:grpSpPr bwMode="auto">
          <a:xfrm>
            <a:off x="1831975" y="1066800"/>
            <a:ext cx="715963" cy="366713"/>
            <a:chOff x="703" y="614"/>
            <a:chExt cx="451" cy="231"/>
          </a:xfrm>
        </p:grpSpPr>
        <p:sp>
          <p:nvSpPr>
            <p:cNvPr id="6212" name="Oval 267">
              <a:extLst>
                <a:ext uri="{FF2B5EF4-FFF2-40B4-BE49-F238E27FC236}">
                  <a16:creationId xmlns:a16="http://schemas.microsoft.com/office/drawing/2014/main" id="{358CAEDE-5DF2-FE55-B78D-B077055C4E4F}"/>
                </a:ext>
              </a:extLst>
            </p:cNvPr>
            <p:cNvSpPr>
              <a:spLocks noChangeArrowheads="1"/>
            </p:cNvSpPr>
            <p:nvPr/>
          </p:nvSpPr>
          <p:spPr bwMode="auto">
            <a:xfrm>
              <a:off x="703" y="61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13" name="Text Box 268">
              <a:extLst>
                <a:ext uri="{FF2B5EF4-FFF2-40B4-BE49-F238E27FC236}">
                  <a16:creationId xmlns:a16="http://schemas.microsoft.com/office/drawing/2014/main" id="{925201F7-DCA2-6D06-AFB5-724C89A16747}"/>
                </a:ext>
              </a:extLst>
            </p:cNvPr>
            <p:cNvSpPr txBox="1">
              <a:spLocks noChangeArrowheads="1"/>
            </p:cNvSpPr>
            <p:nvPr/>
          </p:nvSpPr>
          <p:spPr bwMode="auto">
            <a:xfrm>
              <a:off x="703" y="61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6214" name="Line 269">
              <a:extLst>
                <a:ext uri="{FF2B5EF4-FFF2-40B4-BE49-F238E27FC236}">
                  <a16:creationId xmlns:a16="http://schemas.microsoft.com/office/drawing/2014/main" id="{A616B35E-CC0A-989E-3A5A-FD85F2C50919}"/>
                </a:ext>
              </a:extLst>
            </p:cNvPr>
            <p:cNvSpPr>
              <a:spLocks noChangeShapeType="1"/>
            </p:cNvSpPr>
            <p:nvPr/>
          </p:nvSpPr>
          <p:spPr bwMode="auto">
            <a:xfrm flipV="1">
              <a:off x="930" y="748"/>
              <a:ext cx="224" cy="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6171" name="Text Box 266">
            <a:extLst>
              <a:ext uri="{FF2B5EF4-FFF2-40B4-BE49-F238E27FC236}">
                <a16:creationId xmlns:a16="http://schemas.microsoft.com/office/drawing/2014/main" id="{E09F607D-7393-6C5C-EF57-A54E17D456C0}"/>
              </a:ext>
            </a:extLst>
          </p:cNvPr>
          <p:cNvSpPr txBox="1">
            <a:spLocks noChangeArrowheads="1"/>
          </p:cNvSpPr>
          <p:nvPr/>
        </p:nvSpPr>
        <p:spPr bwMode="auto">
          <a:xfrm>
            <a:off x="3719513" y="809625"/>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nvGrpSpPr>
          <p:cNvPr id="6172" name="Gruppieren 2">
            <a:extLst>
              <a:ext uri="{FF2B5EF4-FFF2-40B4-BE49-F238E27FC236}">
                <a16:creationId xmlns:a16="http://schemas.microsoft.com/office/drawing/2014/main" id="{AAA95B29-AEFA-63E2-F1E9-94289A9057E6}"/>
              </a:ext>
            </a:extLst>
          </p:cNvPr>
          <p:cNvGrpSpPr>
            <a:grpSpLocks/>
          </p:cNvGrpSpPr>
          <p:nvPr/>
        </p:nvGrpSpPr>
        <p:grpSpPr bwMode="auto">
          <a:xfrm>
            <a:off x="3719513" y="809625"/>
            <a:ext cx="360362" cy="1041400"/>
            <a:chOff x="3718720" y="810418"/>
            <a:chExt cx="360363" cy="1040608"/>
          </a:xfrm>
        </p:grpSpPr>
        <p:sp>
          <p:nvSpPr>
            <p:cNvPr id="6210" name="Oval 265">
              <a:extLst>
                <a:ext uri="{FF2B5EF4-FFF2-40B4-BE49-F238E27FC236}">
                  <a16:creationId xmlns:a16="http://schemas.microsoft.com/office/drawing/2014/main" id="{9EF3DC75-DC87-02FD-19B5-765E529955A1}"/>
                </a:ext>
              </a:extLst>
            </p:cNvPr>
            <p:cNvSpPr>
              <a:spLocks noChangeArrowheads="1"/>
            </p:cNvSpPr>
            <p:nvPr/>
          </p:nvSpPr>
          <p:spPr bwMode="auto">
            <a:xfrm>
              <a:off x="3718720" y="810418"/>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11" name="Line 270">
              <a:extLst>
                <a:ext uri="{FF2B5EF4-FFF2-40B4-BE49-F238E27FC236}">
                  <a16:creationId xmlns:a16="http://schemas.microsoft.com/office/drawing/2014/main" id="{14049F76-C629-7EC4-67EE-A7F4A4E62700}"/>
                </a:ext>
              </a:extLst>
            </p:cNvPr>
            <p:cNvSpPr>
              <a:spLocks noChangeShapeType="1"/>
            </p:cNvSpPr>
            <p:nvPr/>
          </p:nvSpPr>
          <p:spPr bwMode="auto">
            <a:xfrm>
              <a:off x="3861595" y="1170781"/>
              <a:ext cx="0" cy="6802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73" name="Group 301">
            <a:extLst>
              <a:ext uri="{FF2B5EF4-FFF2-40B4-BE49-F238E27FC236}">
                <a16:creationId xmlns:a16="http://schemas.microsoft.com/office/drawing/2014/main" id="{5A7A15C0-691C-33AA-D922-D580E8271EF9}"/>
              </a:ext>
            </a:extLst>
          </p:cNvPr>
          <p:cNvGrpSpPr>
            <a:grpSpLocks/>
          </p:cNvGrpSpPr>
          <p:nvPr/>
        </p:nvGrpSpPr>
        <p:grpSpPr bwMode="auto">
          <a:xfrm>
            <a:off x="4284663" y="981075"/>
            <a:ext cx="360362" cy="1079500"/>
            <a:chOff x="2653" y="618"/>
            <a:chExt cx="227" cy="680"/>
          </a:xfrm>
        </p:grpSpPr>
        <p:sp>
          <p:nvSpPr>
            <p:cNvPr id="6207" name="Oval 261">
              <a:extLst>
                <a:ext uri="{FF2B5EF4-FFF2-40B4-BE49-F238E27FC236}">
                  <a16:creationId xmlns:a16="http://schemas.microsoft.com/office/drawing/2014/main" id="{16B2790B-1FD1-DFD9-CB89-AEB6436995EF}"/>
                </a:ext>
              </a:extLst>
            </p:cNvPr>
            <p:cNvSpPr>
              <a:spLocks noChangeArrowheads="1"/>
            </p:cNvSpPr>
            <p:nvPr/>
          </p:nvSpPr>
          <p:spPr bwMode="auto">
            <a:xfrm>
              <a:off x="2653"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08" name="Text Box 262">
              <a:extLst>
                <a:ext uri="{FF2B5EF4-FFF2-40B4-BE49-F238E27FC236}">
                  <a16:creationId xmlns:a16="http://schemas.microsoft.com/office/drawing/2014/main" id="{E43AB1D2-C481-C404-EA3A-F47A5B7AC7AA}"/>
                </a:ext>
              </a:extLst>
            </p:cNvPr>
            <p:cNvSpPr txBox="1">
              <a:spLocks noChangeArrowheads="1"/>
            </p:cNvSpPr>
            <p:nvPr/>
          </p:nvSpPr>
          <p:spPr bwMode="auto">
            <a:xfrm>
              <a:off x="2653"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sp>
          <p:nvSpPr>
            <p:cNvPr id="6209" name="Line 271">
              <a:extLst>
                <a:ext uri="{FF2B5EF4-FFF2-40B4-BE49-F238E27FC236}">
                  <a16:creationId xmlns:a16="http://schemas.microsoft.com/office/drawing/2014/main" id="{C2643274-7707-EA81-93ED-0F0988727B12}"/>
                </a:ext>
              </a:extLst>
            </p:cNvPr>
            <p:cNvSpPr>
              <a:spLocks noChangeShapeType="1"/>
            </p:cNvSpPr>
            <p:nvPr/>
          </p:nvSpPr>
          <p:spPr bwMode="auto">
            <a:xfrm flipH="1">
              <a:off x="2653" y="845"/>
              <a:ext cx="91" cy="45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74" name="Group 302">
            <a:extLst>
              <a:ext uri="{FF2B5EF4-FFF2-40B4-BE49-F238E27FC236}">
                <a16:creationId xmlns:a16="http://schemas.microsoft.com/office/drawing/2014/main" id="{0BB767E3-44A1-3AAF-1AC0-4444BFCDD28C}"/>
              </a:ext>
            </a:extLst>
          </p:cNvPr>
          <p:cNvGrpSpPr>
            <a:grpSpLocks/>
          </p:cNvGrpSpPr>
          <p:nvPr/>
        </p:nvGrpSpPr>
        <p:grpSpPr bwMode="auto">
          <a:xfrm>
            <a:off x="4892675" y="1076325"/>
            <a:ext cx="576263" cy="646113"/>
            <a:chOff x="3243" y="618"/>
            <a:chExt cx="363" cy="407"/>
          </a:xfrm>
        </p:grpSpPr>
        <p:sp>
          <p:nvSpPr>
            <p:cNvPr id="6204" name="Oval 259">
              <a:extLst>
                <a:ext uri="{FF2B5EF4-FFF2-40B4-BE49-F238E27FC236}">
                  <a16:creationId xmlns:a16="http://schemas.microsoft.com/office/drawing/2014/main" id="{046C5F5C-6B74-F548-4AB2-2B6AB6935045}"/>
                </a:ext>
              </a:extLst>
            </p:cNvPr>
            <p:cNvSpPr>
              <a:spLocks noChangeArrowheads="1"/>
            </p:cNvSpPr>
            <p:nvPr/>
          </p:nvSpPr>
          <p:spPr bwMode="auto">
            <a:xfrm>
              <a:off x="3379"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05" name="Text Box 260">
              <a:extLst>
                <a:ext uri="{FF2B5EF4-FFF2-40B4-BE49-F238E27FC236}">
                  <a16:creationId xmlns:a16="http://schemas.microsoft.com/office/drawing/2014/main" id="{ACA1A24C-4D0A-92A9-32FF-F70B1A521604}"/>
                </a:ext>
              </a:extLst>
            </p:cNvPr>
            <p:cNvSpPr txBox="1">
              <a:spLocks noChangeArrowheads="1"/>
            </p:cNvSpPr>
            <p:nvPr/>
          </p:nvSpPr>
          <p:spPr bwMode="auto">
            <a:xfrm>
              <a:off x="3379"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6206" name="Line 272">
              <a:extLst>
                <a:ext uri="{FF2B5EF4-FFF2-40B4-BE49-F238E27FC236}">
                  <a16:creationId xmlns:a16="http://schemas.microsoft.com/office/drawing/2014/main" id="{D8147DF8-71F1-D61E-A575-AA7C4801C50C}"/>
                </a:ext>
              </a:extLst>
            </p:cNvPr>
            <p:cNvSpPr>
              <a:spLocks noChangeShapeType="1"/>
            </p:cNvSpPr>
            <p:nvPr/>
          </p:nvSpPr>
          <p:spPr bwMode="auto">
            <a:xfrm flipH="1">
              <a:off x="3243" y="844"/>
              <a:ext cx="226"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75" name="Group 303">
            <a:extLst>
              <a:ext uri="{FF2B5EF4-FFF2-40B4-BE49-F238E27FC236}">
                <a16:creationId xmlns:a16="http://schemas.microsoft.com/office/drawing/2014/main" id="{F6E62761-F18E-60D2-9B7B-D6E1B8B099F3}"/>
              </a:ext>
            </a:extLst>
          </p:cNvPr>
          <p:cNvGrpSpPr>
            <a:grpSpLocks/>
          </p:cNvGrpSpPr>
          <p:nvPr/>
        </p:nvGrpSpPr>
        <p:grpSpPr bwMode="auto">
          <a:xfrm>
            <a:off x="5397500" y="1395413"/>
            <a:ext cx="1008063" cy="366712"/>
            <a:chOff x="3515" y="935"/>
            <a:chExt cx="635" cy="231"/>
          </a:xfrm>
        </p:grpSpPr>
        <p:sp>
          <p:nvSpPr>
            <p:cNvPr id="6201" name="Oval 263">
              <a:extLst>
                <a:ext uri="{FF2B5EF4-FFF2-40B4-BE49-F238E27FC236}">
                  <a16:creationId xmlns:a16="http://schemas.microsoft.com/office/drawing/2014/main" id="{198C02AF-CDBA-96EF-FC5D-C7A3D35F8499}"/>
                </a:ext>
              </a:extLst>
            </p:cNvPr>
            <p:cNvSpPr>
              <a:spLocks noChangeArrowheads="1"/>
            </p:cNvSpPr>
            <p:nvPr/>
          </p:nvSpPr>
          <p:spPr bwMode="auto">
            <a:xfrm>
              <a:off x="3923" y="9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02" name="Text Box 264">
              <a:extLst>
                <a:ext uri="{FF2B5EF4-FFF2-40B4-BE49-F238E27FC236}">
                  <a16:creationId xmlns:a16="http://schemas.microsoft.com/office/drawing/2014/main" id="{7882C2E4-1DE6-750E-0DFD-84BD1A092F82}"/>
                </a:ext>
              </a:extLst>
            </p:cNvPr>
            <p:cNvSpPr txBox="1">
              <a:spLocks noChangeArrowheads="1"/>
            </p:cNvSpPr>
            <p:nvPr/>
          </p:nvSpPr>
          <p:spPr bwMode="auto">
            <a:xfrm>
              <a:off x="3923" y="9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sp>
          <p:nvSpPr>
            <p:cNvPr id="6203" name="Line 273">
              <a:extLst>
                <a:ext uri="{FF2B5EF4-FFF2-40B4-BE49-F238E27FC236}">
                  <a16:creationId xmlns:a16="http://schemas.microsoft.com/office/drawing/2014/main" id="{9F83D4AC-CE24-6E79-5B72-68A10B1ACB9E}"/>
                </a:ext>
              </a:extLst>
            </p:cNvPr>
            <p:cNvSpPr>
              <a:spLocks noChangeShapeType="1"/>
            </p:cNvSpPr>
            <p:nvPr/>
          </p:nvSpPr>
          <p:spPr bwMode="auto">
            <a:xfrm flipV="1">
              <a:off x="3515" y="1026"/>
              <a:ext cx="408"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76" name="Group 304">
            <a:extLst>
              <a:ext uri="{FF2B5EF4-FFF2-40B4-BE49-F238E27FC236}">
                <a16:creationId xmlns:a16="http://schemas.microsoft.com/office/drawing/2014/main" id="{BB31E5F5-5FFB-BF5D-E23A-0BBC81E2166B}"/>
              </a:ext>
            </a:extLst>
          </p:cNvPr>
          <p:cNvGrpSpPr>
            <a:grpSpLocks/>
          </p:cNvGrpSpPr>
          <p:nvPr/>
        </p:nvGrpSpPr>
        <p:grpSpPr bwMode="auto">
          <a:xfrm>
            <a:off x="6218238" y="2127250"/>
            <a:ext cx="720725" cy="366713"/>
            <a:chOff x="4059" y="1435"/>
            <a:chExt cx="454" cy="231"/>
          </a:xfrm>
        </p:grpSpPr>
        <p:sp>
          <p:nvSpPr>
            <p:cNvPr id="6198" name="Oval 276">
              <a:extLst>
                <a:ext uri="{FF2B5EF4-FFF2-40B4-BE49-F238E27FC236}">
                  <a16:creationId xmlns:a16="http://schemas.microsoft.com/office/drawing/2014/main" id="{40000908-F475-55DB-FD1A-9E542758083A}"/>
                </a:ext>
              </a:extLst>
            </p:cNvPr>
            <p:cNvSpPr>
              <a:spLocks noChangeArrowheads="1"/>
            </p:cNvSpPr>
            <p:nvPr/>
          </p:nvSpPr>
          <p:spPr bwMode="auto">
            <a:xfrm>
              <a:off x="4286" y="14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99" name="Text Box 277">
              <a:extLst>
                <a:ext uri="{FF2B5EF4-FFF2-40B4-BE49-F238E27FC236}">
                  <a16:creationId xmlns:a16="http://schemas.microsoft.com/office/drawing/2014/main" id="{3FB7CA36-1CB8-2EE3-C862-B1134288F945}"/>
                </a:ext>
              </a:extLst>
            </p:cNvPr>
            <p:cNvSpPr txBox="1">
              <a:spLocks noChangeArrowheads="1"/>
            </p:cNvSpPr>
            <p:nvPr/>
          </p:nvSpPr>
          <p:spPr bwMode="auto">
            <a:xfrm>
              <a:off x="4286" y="14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sp>
          <p:nvSpPr>
            <p:cNvPr id="6200" name="Line 280">
              <a:extLst>
                <a:ext uri="{FF2B5EF4-FFF2-40B4-BE49-F238E27FC236}">
                  <a16:creationId xmlns:a16="http://schemas.microsoft.com/office/drawing/2014/main" id="{41C4D6A6-74C2-9911-C971-C6BE66A58005}"/>
                </a:ext>
              </a:extLst>
            </p:cNvPr>
            <p:cNvSpPr>
              <a:spLocks noChangeShapeType="1"/>
            </p:cNvSpPr>
            <p:nvPr/>
          </p:nvSpPr>
          <p:spPr bwMode="auto">
            <a:xfrm>
              <a:off x="4059" y="1570"/>
              <a:ext cx="227"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77" name="Group 283">
            <a:extLst>
              <a:ext uri="{FF2B5EF4-FFF2-40B4-BE49-F238E27FC236}">
                <a16:creationId xmlns:a16="http://schemas.microsoft.com/office/drawing/2014/main" id="{5BD1337C-60BA-7C9F-48C7-F8F477380260}"/>
              </a:ext>
            </a:extLst>
          </p:cNvPr>
          <p:cNvGrpSpPr>
            <a:grpSpLocks/>
          </p:cNvGrpSpPr>
          <p:nvPr/>
        </p:nvGrpSpPr>
        <p:grpSpPr bwMode="auto">
          <a:xfrm>
            <a:off x="2789238" y="2635250"/>
            <a:ext cx="757237" cy="358775"/>
            <a:chOff x="1541" y="1570"/>
            <a:chExt cx="477" cy="226"/>
          </a:xfrm>
        </p:grpSpPr>
        <p:sp>
          <p:nvSpPr>
            <p:cNvPr id="6195" name="Text Box 284">
              <a:extLst>
                <a:ext uri="{FF2B5EF4-FFF2-40B4-BE49-F238E27FC236}">
                  <a16:creationId xmlns:a16="http://schemas.microsoft.com/office/drawing/2014/main" id="{B0C45F06-D0FC-E2CD-8653-517702C611B8}"/>
                </a:ext>
              </a:extLst>
            </p:cNvPr>
            <p:cNvSpPr txBox="1">
              <a:spLocks noChangeArrowheads="1"/>
            </p:cNvSpPr>
            <p:nvPr/>
          </p:nvSpPr>
          <p:spPr bwMode="auto">
            <a:xfrm>
              <a:off x="1541" y="1571"/>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10</a:t>
              </a:r>
            </a:p>
          </p:txBody>
        </p:sp>
        <p:sp>
          <p:nvSpPr>
            <p:cNvPr id="6196" name="Line 285">
              <a:extLst>
                <a:ext uri="{FF2B5EF4-FFF2-40B4-BE49-F238E27FC236}">
                  <a16:creationId xmlns:a16="http://schemas.microsoft.com/office/drawing/2014/main" id="{EA9407C1-D395-A184-8654-5ACA377BE04C}"/>
                </a:ext>
              </a:extLst>
            </p:cNvPr>
            <p:cNvSpPr>
              <a:spLocks noChangeShapeType="1"/>
            </p:cNvSpPr>
            <p:nvPr/>
          </p:nvSpPr>
          <p:spPr bwMode="auto">
            <a:xfrm flipV="1">
              <a:off x="1791" y="1616"/>
              <a:ext cx="227"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97" name="Oval 286">
              <a:extLst>
                <a:ext uri="{FF2B5EF4-FFF2-40B4-BE49-F238E27FC236}">
                  <a16:creationId xmlns:a16="http://schemas.microsoft.com/office/drawing/2014/main" id="{D068F37E-38D2-9117-CDF9-5F2C4B6148CE}"/>
                </a:ext>
              </a:extLst>
            </p:cNvPr>
            <p:cNvSpPr>
              <a:spLocks noChangeArrowheads="1"/>
            </p:cNvSpPr>
            <p:nvPr/>
          </p:nvSpPr>
          <p:spPr bwMode="auto">
            <a:xfrm>
              <a:off x="1565" y="157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6178" name="Group 290">
            <a:extLst>
              <a:ext uri="{FF2B5EF4-FFF2-40B4-BE49-F238E27FC236}">
                <a16:creationId xmlns:a16="http://schemas.microsoft.com/office/drawing/2014/main" id="{5EF9E722-6EF0-C840-4FBA-92D8E4DEFFF1}"/>
              </a:ext>
            </a:extLst>
          </p:cNvPr>
          <p:cNvGrpSpPr>
            <a:grpSpLocks/>
          </p:cNvGrpSpPr>
          <p:nvPr/>
        </p:nvGrpSpPr>
        <p:grpSpPr bwMode="auto">
          <a:xfrm>
            <a:off x="2644775" y="3789363"/>
            <a:ext cx="685800" cy="358775"/>
            <a:chOff x="1269" y="2069"/>
            <a:chExt cx="432" cy="226"/>
          </a:xfrm>
        </p:grpSpPr>
        <p:sp>
          <p:nvSpPr>
            <p:cNvPr id="6192" name="Text Box 291">
              <a:extLst>
                <a:ext uri="{FF2B5EF4-FFF2-40B4-BE49-F238E27FC236}">
                  <a16:creationId xmlns:a16="http://schemas.microsoft.com/office/drawing/2014/main" id="{C706D8DB-BAB1-7EAF-1EEF-04241D616514}"/>
                </a:ext>
              </a:extLst>
            </p:cNvPr>
            <p:cNvSpPr txBox="1">
              <a:spLocks noChangeArrowheads="1"/>
            </p:cNvSpPr>
            <p:nvPr/>
          </p:nvSpPr>
          <p:spPr bwMode="auto">
            <a:xfrm>
              <a:off x="1269" y="2070"/>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11</a:t>
              </a:r>
            </a:p>
          </p:txBody>
        </p:sp>
        <p:sp>
          <p:nvSpPr>
            <p:cNvPr id="6193" name="Line 292">
              <a:extLst>
                <a:ext uri="{FF2B5EF4-FFF2-40B4-BE49-F238E27FC236}">
                  <a16:creationId xmlns:a16="http://schemas.microsoft.com/office/drawing/2014/main" id="{0E3481C9-49BF-AA92-8757-F9C719FB4834}"/>
                </a:ext>
              </a:extLst>
            </p:cNvPr>
            <p:cNvSpPr>
              <a:spLocks noChangeShapeType="1"/>
            </p:cNvSpPr>
            <p:nvPr/>
          </p:nvSpPr>
          <p:spPr bwMode="auto">
            <a:xfrm>
              <a:off x="1519" y="2206"/>
              <a:ext cx="182"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94" name="Oval 293">
              <a:extLst>
                <a:ext uri="{FF2B5EF4-FFF2-40B4-BE49-F238E27FC236}">
                  <a16:creationId xmlns:a16="http://schemas.microsoft.com/office/drawing/2014/main" id="{5E75E3BB-9DB7-2CFD-8020-387EB492078F}"/>
                </a:ext>
              </a:extLst>
            </p:cNvPr>
            <p:cNvSpPr>
              <a:spLocks noChangeArrowheads="1"/>
            </p:cNvSpPr>
            <p:nvPr/>
          </p:nvSpPr>
          <p:spPr bwMode="auto">
            <a:xfrm>
              <a:off x="1293" y="206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6179" name="Group 307">
            <a:extLst>
              <a:ext uri="{FF2B5EF4-FFF2-40B4-BE49-F238E27FC236}">
                <a16:creationId xmlns:a16="http://schemas.microsoft.com/office/drawing/2014/main" id="{5A0840DE-CE59-3B79-D045-337518AD1918}"/>
              </a:ext>
            </a:extLst>
          </p:cNvPr>
          <p:cNvGrpSpPr>
            <a:grpSpLocks/>
          </p:cNvGrpSpPr>
          <p:nvPr/>
        </p:nvGrpSpPr>
        <p:grpSpPr bwMode="auto">
          <a:xfrm>
            <a:off x="3719513" y="3213100"/>
            <a:ext cx="504825" cy="655638"/>
            <a:chOff x="2381" y="2024"/>
            <a:chExt cx="318" cy="413"/>
          </a:xfrm>
        </p:grpSpPr>
        <p:grpSp>
          <p:nvGrpSpPr>
            <p:cNvPr id="6188" name="Group 287">
              <a:extLst>
                <a:ext uri="{FF2B5EF4-FFF2-40B4-BE49-F238E27FC236}">
                  <a16:creationId xmlns:a16="http://schemas.microsoft.com/office/drawing/2014/main" id="{39F6E131-A34D-F4E4-AE63-DE6CCD174316}"/>
                </a:ext>
              </a:extLst>
            </p:cNvPr>
            <p:cNvGrpSpPr>
              <a:grpSpLocks/>
            </p:cNvGrpSpPr>
            <p:nvPr/>
          </p:nvGrpSpPr>
          <p:grpSpPr bwMode="auto">
            <a:xfrm>
              <a:off x="2472" y="2206"/>
              <a:ext cx="227" cy="231"/>
              <a:chOff x="2472" y="2115"/>
              <a:chExt cx="227" cy="231"/>
            </a:xfrm>
          </p:grpSpPr>
          <p:sp>
            <p:nvSpPr>
              <p:cNvPr id="6190" name="Oval 288">
                <a:extLst>
                  <a:ext uri="{FF2B5EF4-FFF2-40B4-BE49-F238E27FC236}">
                    <a16:creationId xmlns:a16="http://schemas.microsoft.com/office/drawing/2014/main" id="{B690CB0F-6C42-1263-D853-02AEF89C2D00}"/>
                  </a:ext>
                </a:extLst>
              </p:cNvPr>
              <p:cNvSpPr>
                <a:spLocks noChangeArrowheads="1"/>
              </p:cNvSpPr>
              <p:nvPr/>
            </p:nvSpPr>
            <p:spPr bwMode="auto">
              <a:xfrm>
                <a:off x="2472" y="211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91" name="Text Box 289">
                <a:extLst>
                  <a:ext uri="{FF2B5EF4-FFF2-40B4-BE49-F238E27FC236}">
                    <a16:creationId xmlns:a16="http://schemas.microsoft.com/office/drawing/2014/main" id="{66FD3434-BF42-F800-44FC-CDB03250AA2C}"/>
                  </a:ext>
                </a:extLst>
              </p:cNvPr>
              <p:cNvSpPr txBox="1">
                <a:spLocks noChangeArrowheads="1"/>
              </p:cNvSpPr>
              <p:nvPr/>
            </p:nvSpPr>
            <p:spPr bwMode="auto">
              <a:xfrm>
                <a:off x="2472" y="211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sp>
          <p:nvSpPr>
            <p:cNvPr id="6189" name="Line 294">
              <a:extLst>
                <a:ext uri="{FF2B5EF4-FFF2-40B4-BE49-F238E27FC236}">
                  <a16:creationId xmlns:a16="http://schemas.microsoft.com/office/drawing/2014/main" id="{A36EF9DF-F99A-5977-F891-10A0BDD0DFE7}"/>
                </a:ext>
              </a:extLst>
            </p:cNvPr>
            <p:cNvSpPr>
              <a:spLocks noChangeShapeType="1"/>
            </p:cNvSpPr>
            <p:nvPr/>
          </p:nvSpPr>
          <p:spPr bwMode="auto">
            <a:xfrm flipH="1" flipV="1">
              <a:off x="2381" y="2024"/>
              <a:ext cx="136" cy="20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80" name="Group 306">
            <a:extLst>
              <a:ext uri="{FF2B5EF4-FFF2-40B4-BE49-F238E27FC236}">
                <a16:creationId xmlns:a16="http://schemas.microsoft.com/office/drawing/2014/main" id="{8BF58CC3-DA32-5400-F39C-2EC2626DD327}"/>
              </a:ext>
            </a:extLst>
          </p:cNvPr>
          <p:cNvGrpSpPr>
            <a:grpSpLocks/>
          </p:cNvGrpSpPr>
          <p:nvPr/>
        </p:nvGrpSpPr>
        <p:grpSpPr bwMode="auto">
          <a:xfrm>
            <a:off x="4872038" y="2989263"/>
            <a:ext cx="649287" cy="438150"/>
            <a:chOff x="2835" y="1888"/>
            <a:chExt cx="409" cy="276"/>
          </a:xfrm>
        </p:grpSpPr>
        <p:sp>
          <p:nvSpPr>
            <p:cNvPr id="6185" name="Oval 295">
              <a:extLst>
                <a:ext uri="{FF2B5EF4-FFF2-40B4-BE49-F238E27FC236}">
                  <a16:creationId xmlns:a16="http://schemas.microsoft.com/office/drawing/2014/main" id="{F99F2150-A55B-3354-66FA-6772E2EEB0C7}"/>
                </a:ext>
              </a:extLst>
            </p:cNvPr>
            <p:cNvSpPr>
              <a:spLocks noChangeArrowheads="1"/>
            </p:cNvSpPr>
            <p:nvPr/>
          </p:nvSpPr>
          <p:spPr bwMode="auto">
            <a:xfrm>
              <a:off x="2835" y="193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86" name="Text Box 296">
              <a:extLst>
                <a:ext uri="{FF2B5EF4-FFF2-40B4-BE49-F238E27FC236}">
                  <a16:creationId xmlns:a16="http://schemas.microsoft.com/office/drawing/2014/main" id="{162B22B3-6D9F-5E9A-61FE-52EEFCC1CC1F}"/>
                </a:ext>
              </a:extLst>
            </p:cNvPr>
            <p:cNvSpPr txBox="1">
              <a:spLocks noChangeArrowheads="1"/>
            </p:cNvSpPr>
            <p:nvPr/>
          </p:nvSpPr>
          <p:spPr bwMode="auto">
            <a:xfrm>
              <a:off x="2835" y="193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sp>
          <p:nvSpPr>
            <p:cNvPr id="6187" name="Line 297">
              <a:extLst>
                <a:ext uri="{FF2B5EF4-FFF2-40B4-BE49-F238E27FC236}">
                  <a16:creationId xmlns:a16="http://schemas.microsoft.com/office/drawing/2014/main" id="{C1109CD2-3F9C-D1DE-7583-9390CC796C45}"/>
                </a:ext>
              </a:extLst>
            </p:cNvPr>
            <p:cNvSpPr>
              <a:spLocks noChangeShapeType="1"/>
            </p:cNvSpPr>
            <p:nvPr/>
          </p:nvSpPr>
          <p:spPr bwMode="auto">
            <a:xfrm flipV="1">
              <a:off x="3062" y="1888"/>
              <a:ext cx="182"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6181" name="Text Box 275">
            <a:extLst>
              <a:ext uri="{FF2B5EF4-FFF2-40B4-BE49-F238E27FC236}">
                <a16:creationId xmlns:a16="http://schemas.microsoft.com/office/drawing/2014/main" id="{4F267E12-8664-13DC-9E90-497783652F82}"/>
              </a:ext>
            </a:extLst>
          </p:cNvPr>
          <p:cNvSpPr txBox="1">
            <a:spLocks noChangeArrowheads="1"/>
          </p:cNvSpPr>
          <p:nvPr/>
        </p:nvSpPr>
        <p:spPr bwMode="auto">
          <a:xfrm>
            <a:off x="5651500" y="2276475"/>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nvGrpSpPr>
          <p:cNvPr id="6182" name="Gruppieren 3">
            <a:extLst>
              <a:ext uri="{FF2B5EF4-FFF2-40B4-BE49-F238E27FC236}">
                <a16:creationId xmlns:a16="http://schemas.microsoft.com/office/drawing/2014/main" id="{4A739012-92C2-7772-601C-15D40747EFD9}"/>
              </a:ext>
            </a:extLst>
          </p:cNvPr>
          <p:cNvGrpSpPr>
            <a:grpSpLocks/>
          </p:cNvGrpSpPr>
          <p:nvPr/>
        </p:nvGrpSpPr>
        <p:grpSpPr bwMode="auto">
          <a:xfrm>
            <a:off x="5437188" y="2276475"/>
            <a:ext cx="574675" cy="358775"/>
            <a:chOff x="5437184" y="2276872"/>
            <a:chExt cx="575299" cy="358775"/>
          </a:xfrm>
        </p:grpSpPr>
        <p:sp>
          <p:nvSpPr>
            <p:cNvPr id="6183" name="Oval 274">
              <a:extLst>
                <a:ext uri="{FF2B5EF4-FFF2-40B4-BE49-F238E27FC236}">
                  <a16:creationId xmlns:a16="http://schemas.microsoft.com/office/drawing/2014/main" id="{1BAB573B-F4A7-190C-7145-644A0601D4DB}"/>
                </a:ext>
              </a:extLst>
            </p:cNvPr>
            <p:cNvSpPr>
              <a:spLocks noChangeArrowheads="1"/>
            </p:cNvSpPr>
            <p:nvPr/>
          </p:nvSpPr>
          <p:spPr bwMode="auto">
            <a:xfrm>
              <a:off x="5652120" y="2276872"/>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84" name="Line 298">
              <a:extLst>
                <a:ext uri="{FF2B5EF4-FFF2-40B4-BE49-F238E27FC236}">
                  <a16:creationId xmlns:a16="http://schemas.microsoft.com/office/drawing/2014/main" id="{E4955EC4-C976-9FE3-D8D1-E73F357585CD}"/>
                </a:ext>
              </a:extLst>
            </p:cNvPr>
            <p:cNvSpPr>
              <a:spLocks noChangeShapeType="1"/>
            </p:cNvSpPr>
            <p:nvPr/>
          </p:nvSpPr>
          <p:spPr bwMode="auto">
            <a:xfrm flipH="1" flipV="1">
              <a:off x="5437184" y="2464592"/>
              <a:ext cx="214935" cy="214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DA65FDD6-3F98-BD05-D018-AF80E439DD17}"/>
              </a:ext>
            </a:extLst>
          </p:cNvPr>
          <p:cNvSpPr>
            <a:spLocks noGrp="1" noChangeArrowheads="1"/>
          </p:cNvSpPr>
          <p:nvPr>
            <p:ph type="title"/>
          </p:nvPr>
        </p:nvSpPr>
        <p:spPr/>
        <p:txBody>
          <a:bodyPr/>
          <a:lstStyle/>
          <a:p>
            <a:r>
              <a:rPr lang="de-DE" altLang="de-DE"/>
              <a:t>Der Körperbau des Hundes</a:t>
            </a:r>
          </a:p>
        </p:txBody>
      </p:sp>
      <p:grpSp>
        <p:nvGrpSpPr>
          <p:cNvPr id="7171" name="Group 162">
            <a:extLst>
              <a:ext uri="{FF2B5EF4-FFF2-40B4-BE49-F238E27FC236}">
                <a16:creationId xmlns:a16="http://schemas.microsoft.com/office/drawing/2014/main" id="{38EFC0D2-E11D-0C5B-CE5C-905F3A4F4F73}"/>
              </a:ext>
            </a:extLst>
          </p:cNvPr>
          <p:cNvGrpSpPr>
            <a:grpSpLocks/>
          </p:cNvGrpSpPr>
          <p:nvPr/>
        </p:nvGrpSpPr>
        <p:grpSpPr bwMode="auto">
          <a:xfrm>
            <a:off x="323850" y="4292600"/>
            <a:ext cx="2520950" cy="366713"/>
            <a:chOff x="204" y="2704"/>
            <a:chExt cx="1588" cy="231"/>
          </a:xfrm>
        </p:grpSpPr>
        <p:sp>
          <p:nvSpPr>
            <p:cNvPr id="7268" name="Rectangle 38">
              <a:extLst>
                <a:ext uri="{FF2B5EF4-FFF2-40B4-BE49-F238E27FC236}">
                  <a16:creationId xmlns:a16="http://schemas.microsoft.com/office/drawing/2014/main" id="{6D7B4AC3-1EF0-4768-098B-B4E3197BCEAF}"/>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9" name="Group 149">
              <a:extLst>
                <a:ext uri="{FF2B5EF4-FFF2-40B4-BE49-F238E27FC236}">
                  <a16:creationId xmlns:a16="http://schemas.microsoft.com/office/drawing/2014/main" id="{E1E9FD6D-2469-10D6-499D-46143DBC4396}"/>
                </a:ext>
              </a:extLst>
            </p:cNvPr>
            <p:cNvGrpSpPr>
              <a:grpSpLocks/>
            </p:cNvGrpSpPr>
            <p:nvPr/>
          </p:nvGrpSpPr>
          <p:grpSpPr bwMode="auto">
            <a:xfrm>
              <a:off x="204" y="2704"/>
              <a:ext cx="227" cy="231"/>
              <a:chOff x="204" y="2704"/>
              <a:chExt cx="227" cy="231"/>
            </a:xfrm>
          </p:grpSpPr>
          <p:sp>
            <p:nvSpPr>
              <p:cNvPr id="7270" name="Oval 49">
                <a:extLst>
                  <a:ext uri="{FF2B5EF4-FFF2-40B4-BE49-F238E27FC236}">
                    <a16:creationId xmlns:a16="http://schemas.microsoft.com/office/drawing/2014/main" id="{286AD429-7442-2118-199E-27B081E2279E}"/>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71" name="Text Box 50">
                <a:extLst>
                  <a:ext uri="{FF2B5EF4-FFF2-40B4-BE49-F238E27FC236}">
                    <a16:creationId xmlns:a16="http://schemas.microsoft.com/office/drawing/2014/main" id="{25225364-D754-FF66-395A-79696BAB7E0A}"/>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7172" name="Group 163">
            <a:extLst>
              <a:ext uri="{FF2B5EF4-FFF2-40B4-BE49-F238E27FC236}">
                <a16:creationId xmlns:a16="http://schemas.microsoft.com/office/drawing/2014/main" id="{DDFFEFB5-535C-C1D2-110A-83582CD85BFF}"/>
              </a:ext>
            </a:extLst>
          </p:cNvPr>
          <p:cNvGrpSpPr>
            <a:grpSpLocks/>
          </p:cNvGrpSpPr>
          <p:nvPr/>
        </p:nvGrpSpPr>
        <p:grpSpPr bwMode="auto">
          <a:xfrm>
            <a:off x="323850" y="4797425"/>
            <a:ext cx="2520950" cy="366713"/>
            <a:chOff x="204" y="3022"/>
            <a:chExt cx="1588" cy="231"/>
          </a:xfrm>
        </p:grpSpPr>
        <p:sp>
          <p:nvSpPr>
            <p:cNvPr id="7264" name="Rectangle 39">
              <a:extLst>
                <a:ext uri="{FF2B5EF4-FFF2-40B4-BE49-F238E27FC236}">
                  <a16:creationId xmlns:a16="http://schemas.microsoft.com/office/drawing/2014/main" id="{0A3F1BE0-F2C3-5A22-C190-4C8279D8E35A}"/>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5" name="Group 150">
              <a:extLst>
                <a:ext uri="{FF2B5EF4-FFF2-40B4-BE49-F238E27FC236}">
                  <a16:creationId xmlns:a16="http://schemas.microsoft.com/office/drawing/2014/main" id="{343910D4-B3C3-2FEB-80EA-05CF7BDAEAFB}"/>
                </a:ext>
              </a:extLst>
            </p:cNvPr>
            <p:cNvGrpSpPr>
              <a:grpSpLocks/>
            </p:cNvGrpSpPr>
            <p:nvPr/>
          </p:nvGrpSpPr>
          <p:grpSpPr bwMode="auto">
            <a:xfrm>
              <a:off x="204" y="3022"/>
              <a:ext cx="227" cy="231"/>
              <a:chOff x="204" y="3022"/>
              <a:chExt cx="227" cy="231"/>
            </a:xfrm>
          </p:grpSpPr>
          <p:sp>
            <p:nvSpPr>
              <p:cNvPr id="7266" name="Oval 51">
                <a:extLst>
                  <a:ext uri="{FF2B5EF4-FFF2-40B4-BE49-F238E27FC236}">
                    <a16:creationId xmlns:a16="http://schemas.microsoft.com/office/drawing/2014/main" id="{B014F6CF-7862-2DB0-E322-C7A0B1493B54}"/>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67" name="Text Box 52">
                <a:extLst>
                  <a:ext uri="{FF2B5EF4-FFF2-40B4-BE49-F238E27FC236}">
                    <a16:creationId xmlns:a16="http://schemas.microsoft.com/office/drawing/2014/main" id="{7A42B20E-1D44-B93D-8C83-F35676BE547B}"/>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7173" name="Group 164">
            <a:extLst>
              <a:ext uri="{FF2B5EF4-FFF2-40B4-BE49-F238E27FC236}">
                <a16:creationId xmlns:a16="http://schemas.microsoft.com/office/drawing/2014/main" id="{66A22B87-C168-31EC-3F14-C0D5F53FCA4A}"/>
              </a:ext>
            </a:extLst>
          </p:cNvPr>
          <p:cNvGrpSpPr>
            <a:grpSpLocks/>
          </p:cNvGrpSpPr>
          <p:nvPr/>
        </p:nvGrpSpPr>
        <p:grpSpPr bwMode="auto">
          <a:xfrm>
            <a:off x="323850" y="5300663"/>
            <a:ext cx="2520950" cy="366712"/>
            <a:chOff x="204" y="3339"/>
            <a:chExt cx="1588" cy="231"/>
          </a:xfrm>
        </p:grpSpPr>
        <p:sp>
          <p:nvSpPr>
            <p:cNvPr id="7260" name="Rectangle 40">
              <a:extLst>
                <a:ext uri="{FF2B5EF4-FFF2-40B4-BE49-F238E27FC236}">
                  <a16:creationId xmlns:a16="http://schemas.microsoft.com/office/drawing/2014/main" id="{F35599F9-98F9-4AA6-38B3-813258DBBA51}"/>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1" name="Group 151">
              <a:extLst>
                <a:ext uri="{FF2B5EF4-FFF2-40B4-BE49-F238E27FC236}">
                  <a16:creationId xmlns:a16="http://schemas.microsoft.com/office/drawing/2014/main" id="{D57C8AD7-2916-12B3-5AC6-FCA9630C3537}"/>
                </a:ext>
              </a:extLst>
            </p:cNvPr>
            <p:cNvGrpSpPr>
              <a:grpSpLocks/>
            </p:cNvGrpSpPr>
            <p:nvPr/>
          </p:nvGrpSpPr>
          <p:grpSpPr bwMode="auto">
            <a:xfrm>
              <a:off x="204" y="3339"/>
              <a:ext cx="227" cy="231"/>
              <a:chOff x="204" y="3339"/>
              <a:chExt cx="227" cy="231"/>
            </a:xfrm>
          </p:grpSpPr>
          <p:sp>
            <p:nvSpPr>
              <p:cNvPr id="7262" name="Oval 53">
                <a:extLst>
                  <a:ext uri="{FF2B5EF4-FFF2-40B4-BE49-F238E27FC236}">
                    <a16:creationId xmlns:a16="http://schemas.microsoft.com/office/drawing/2014/main" id="{DF0E0495-CC14-8DFB-2D10-4BB68CC2E808}"/>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63" name="Text Box 54">
                <a:extLst>
                  <a:ext uri="{FF2B5EF4-FFF2-40B4-BE49-F238E27FC236}">
                    <a16:creationId xmlns:a16="http://schemas.microsoft.com/office/drawing/2014/main" id="{5BD7D7E2-6860-5C4E-6052-4FF249BAFED9}"/>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7174" name="Group 167">
            <a:extLst>
              <a:ext uri="{FF2B5EF4-FFF2-40B4-BE49-F238E27FC236}">
                <a16:creationId xmlns:a16="http://schemas.microsoft.com/office/drawing/2014/main" id="{F66074BF-F735-D44E-0B0D-482C14DD8604}"/>
              </a:ext>
            </a:extLst>
          </p:cNvPr>
          <p:cNvGrpSpPr>
            <a:grpSpLocks/>
          </p:cNvGrpSpPr>
          <p:nvPr/>
        </p:nvGrpSpPr>
        <p:grpSpPr bwMode="auto">
          <a:xfrm>
            <a:off x="323850" y="5805488"/>
            <a:ext cx="2520950" cy="366712"/>
            <a:chOff x="204" y="3657"/>
            <a:chExt cx="1588" cy="231"/>
          </a:xfrm>
        </p:grpSpPr>
        <p:sp>
          <p:nvSpPr>
            <p:cNvPr id="7256" name="Rectangle 42">
              <a:extLst>
                <a:ext uri="{FF2B5EF4-FFF2-40B4-BE49-F238E27FC236}">
                  <a16:creationId xmlns:a16="http://schemas.microsoft.com/office/drawing/2014/main" id="{8B1951DE-65E3-B77E-289C-229BB33DDCCA}"/>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57" name="Group 152">
              <a:extLst>
                <a:ext uri="{FF2B5EF4-FFF2-40B4-BE49-F238E27FC236}">
                  <a16:creationId xmlns:a16="http://schemas.microsoft.com/office/drawing/2014/main" id="{DFF84291-1B4D-2B23-1ECA-A1FF31992644}"/>
                </a:ext>
              </a:extLst>
            </p:cNvPr>
            <p:cNvGrpSpPr>
              <a:grpSpLocks/>
            </p:cNvGrpSpPr>
            <p:nvPr/>
          </p:nvGrpSpPr>
          <p:grpSpPr bwMode="auto">
            <a:xfrm>
              <a:off x="204" y="3657"/>
              <a:ext cx="227" cy="231"/>
              <a:chOff x="204" y="3657"/>
              <a:chExt cx="227" cy="231"/>
            </a:xfrm>
          </p:grpSpPr>
          <p:sp>
            <p:nvSpPr>
              <p:cNvPr id="7258" name="Oval 55">
                <a:extLst>
                  <a:ext uri="{FF2B5EF4-FFF2-40B4-BE49-F238E27FC236}">
                    <a16:creationId xmlns:a16="http://schemas.microsoft.com/office/drawing/2014/main" id="{D8D57182-84DA-0BCB-D30F-AC9708B1FC20}"/>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9" name="Text Box 56">
                <a:extLst>
                  <a:ext uri="{FF2B5EF4-FFF2-40B4-BE49-F238E27FC236}">
                    <a16:creationId xmlns:a16="http://schemas.microsoft.com/office/drawing/2014/main" id="{9BF7AB41-58DA-313D-DCD6-A50E9FD51EB8}"/>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7175" name="Group 166">
            <a:extLst>
              <a:ext uri="{FF2B5EF4-FFF2-40B4-BE49-F238E27FC236}">
                <a16:creationId xmlns:a16="http://schemas.microsoft.com/office/drawing/2014/main" id="{80C66AB6-9A5D-B463-7AB1-D0A4695A386A}"/>
              </a:ext>
            </a:extLst>
          </p:cNvPr>
          <p:cNvGrpSpPr>
            <a:grpSpLocks/>
          </p:cNvGrpSpPr>
          <p:nvPr/>
        </p:nvGrpSpPr>
        <p:grpSpPr bwMode="auto">
          <a:xfrm>
            <a:off x="2987675" y="4292600"/>
            <a:ext cx="2520950" cy="366713"/>
            <a:chOff x="1882" y="2704"/>
            <a:chExt cx="1588" cy="231"/>
          </a:xfrm>
        </p:grpSpPr>
        <p:sp>
          <p:nvSpPr>
            <p:cNvPr id="7252" name="Rectangle 41">
              <a:extLst>
                <a:ext uri="{FF2B5EF4-FFF2-40B4-BE49-F238E27FC236}">
                  <a16:creationId xmlns:a16="http://schemas.microsoft.com/office/drawing/2014/main" id="{C62E6DEF-C74C-6344-E150-A08F1B7989EB}"/>
                </a:ext>
              </a:extLst>
            </p:cNvPr>
            <p:cNvSpPr>
              <a:spLocks noChangeArrowheads="1"/>
            </p:cNvSpPr>
            <p:nvPr/>
          </p:nvSpPr>
          <p:spPr bwMode="auto">
            <a:xfrm>
              <a:off x="2199"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53" name="Group 153">
              <a:extLst>
                <a:ext uri="{FF2B5EF4-FFF2-40B4-BE49-F238E27FC236}">
                  <a16:creationId xmlns:a16="http://schemas.microsoft.com/office/drawing/2014/main" id="{E3F2CECF-4817-279E-ED19-8FF41FF61E30}"/>
                </a:ext>
              </a:extLst>
            </p:cNvPr>
            <p:cNvGrpSpPr>
              <a:grpSpLocks/>
            </p:cNvGrpSpPr>
            <p:nvPr/>
          </p:nvGrpSpPr>
          <p:grpSpPr bwMode="auto">
            <a:xfrm>
              <a:off x="1882" y="2704"/>
              <a:ext cx="227" cy="231"/>
              <a:chOff x="1882" y="2704"/>
              <a:chExt cx="227" cy="231"/>
            </a:xfrm>
          </p:grpSpPr>
          <p:sp>
            <p:nvSpPr>
              <p:cNvPr id="7254" name="Oval 57">
                <a:extLst>
                  <a:ext uri="{FF2B5EF4-FFF2-40B4-BE49-F238E27FC236}">
                    <a16:creationId xmlns:a16="http://schemas.microsoft.com/office/drawing/2014/main" id="{71E793FD-F2B7-1B71-56FC-22840E207CFB}"/>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5" name="Text Box 58">
                <a:extLst>
                  <a:ext uri="{FF2B5EF4-FFF2-40B4-BE49-F238E27FC236}">
                    <a16:creationId xmlns:a16="http://schemas.microsoft.com/office/drawing/2014/main" id="{7734C0E4-D2F5-0436-B3EA-223EF5FC5FE5}"/>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7176" name="Group 168">
            <a:extLst>
              <a:ext uri="{FF2B5EF4-FFF2-40B4-BE49-F238E27FC236}">
                <a16:creationId xmlns:a16="http://schemas.microsoft.com/office/drawing/2014/main" id="{CF4407C2-F472-A09F-469F-490688D8AA19}"/>
              </a:ext>
            </a:extLst>
          </p:cNvPr>
          <p:cNvGrpSpPr>
            <a:grpSpLocks/>
          </p:cNvGrpSpPr>
          <p:nvPr/>
        </p:nvGrpSpPr>
        <p:grpSpPr bwMode="auto">
          <a:xfrm>
            <a:off x="2987675" y="4797425"/>
            <a:ext cx="2520950" cy="366713"/>
            <a:chOff x="1882" y="3022"/>
            <a:chExt cx="1588" cy="231"/>
          </a:xfrm>
        </p:grpSpPr>
        <p:sp>
          <p:nvSpPr>
            <p:cNvPr id="7248" name="Rectangle 43">
              <a:extLst>
                <a:ext uri="{FF2B5EF4-FFF2-40B4-BE49-F238E27FC236}">
                  <a16:creationId xmlns:a16="http://schemas.microsoft.com/office/drawing/2014/main" id="{4E592F23-ABCE-844B-E748-AB91C62D6CBA}"/>
                </a:ext>
              </a:extLst>
            </p:cNvPr>
            <p:cNvSpPr>
              <a:spLocks noChangeArrowheads="1"/>
            </p:cNvSpPr>
            <p:nvPr/>
          </p:nvSpPr>
          <p:spPr bwMode="auto">
            <a:xfrm>
              <a:off x="2199"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49" name="Group 154">
              <a:extLst>
                <a:ext uri="{FF2B5EF4-FFF2-40B4-BE49-F238E27FC236}">
                  <a16:creationId xmlns:a16="http://schemas.microsoft.com/office/drawing/2014/main" id="{801AE85C-476D-AEB4-A692-624C6065EF1A}"/>
                </a:ext>
              </a:extLst>
            </p:cNvPr>
            <p:cNvGrpSpPr>
              <a:grpSpLocks/>
            </p:cNvGrpSpPr>
            <p:nvPr/>
          </p:nvGrpSpPr>
          <p:grpSpPr bwMode="auto">
            <a:xfrm>
              <a:off x="1882" y="3022"/>
              <a:ext cx="227" cy="231"/>
              <a:chOff x="1882" y="3022"/>
              <a:chExt cx="227" cy="231"/>
            </a:xfrm>
          </p:grpSpPr>
          <p:sp>
            <p:nvSpPr>
              <p:cNvPr id="7250" name="Oval 59">
                <a:extLst>
                  <a:ext uri="{FF2B5EF4-FFF2-40B4-BE49-F238E27FC236}">
                    <a16:creationId xmlns:a16="http://schemas.microsoft.com/office/drawing/2014/main" id="{4876DADF-BFF6-E11B-5E56-691C0DB5E189}"/>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1" name="Text Box 60">
                <a:extLst>
                  <a:ext uri="{FF2B5EF4-FFF2-40B4-BE49-F238E27FC236}">
                    <a16:creationId xmlns:a16="http://schemas.microsoft.com/office/drawing/2014/main" id="{6B3B89B5-4B37-6903-060B-E32073DB06CD}"/>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7177" name="Group 169">
            <a:extLst>
              <a:ext uri="{FF2B5EF4-FFF2-40B4-BE49-F238E27FC236}">
                <a16:creationId xmlns:a16="http://schemas.microsoft.com/office/drawing/2014/main" id="{461D502F-B7F1-F6AD-E188-497B74749CEF}"/>
              </a:ext>
            </a:extLst>
          </p:cNvPr>
          <p:cNvGrpSpPr>
            <a:grpSpLocks/>
          </p:cNvGrpSpPr>
          <p:nvPr/>
        </p:nvGrpSpPr>
        <p:grpSpPr bwMode="auto">
          <a:xfrm>
            <a:off x="2987675" y="5300663"/>
            <a:ext cx="2520950" cy="366712"/>
            <a:chOff x="1882" y="3339"/>
            <a:chExt cx="1588" cy="231"/>
          </a:xfrm>
        </p:grpSpPr>
        <p:sp>
          <p:nvSpPr>
            <p:cNvPr id="7244" name="Rectangle 44">
              <a:extLst>
                <a:ext uri="{FF2B5EF4-FFF2-40B4-BE49-F238E27FC236}">
                  <a16:creationId xmlns:a16="http://schemas.microsoft.com/office/drawing/2014/main" id="{1BA8B92C-56DD-919E-8E1C-7CDE46F642D9}"/>
                </a:ext>
              </a:extLst>
            </p:cNvPr>
            <p:cNvSpPr>
              <a:spLocks noChangeArrowheads="1"/>
            </p:cNvSpPr>
            <p:nvPr/>
          </p:nvSpPr>
          <p:spPr bwMode="auto">
            <a:xfrm>
              <a:off x="2199"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45" name="Group 155">
              <a:extLst>
                <a:ext uri="{FF2B5EF4-FFF2-40B4-BE49-F238E27FC236}">
                  <a16:creationId xmlns:a16="http://schemas.microsoft.com/office/drawing/2014/main" id="{8B3AE02B-E009-AE7C-E8F5-D8F1DF67592B}"/>
                </a:ext>
              </a:extLst>
            </p:cNvPr>
            <p:cNvGrpSpPr>
              <a:grpSpLocks/>
            </p:cNvGrpSpPr>
            <p:nvPr/>
          </p:nvGrpSpPr>
          <p:grpSpPr bwMode="auto">
            <a:xfrm>
              <a:off x="1882" y="3339"/>
              <a:ext cx="227" cy="231"/>
              <a:chOff x="1882" y="3339"/>
              <a:chExt cx="227" cy="231"/>
            </a:xfrm>
          </p:grpSpPr>
          <p:sp>
            <p:nvSpPr>
              <p:cNvPr id="7246" name="Oval 61">
                <a:extLst>
                  <a:ext uri="{FF2B5EF4-FFF2-40B4-BE49-F238E27FC236}">
                    <a16:creationId xmlns:a16="http://schemas.microsoft.com/office/drawing/2014/main" id="{1DF33A58-DEBD-73AB-F2C0-42E6E121BF32}"/>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7" name="Text Box 62">
                <a:extLst>
                  <a:ext uri="{FF2B5EF4-FFF2-40B4-BE49-F238E27FC236}">
                    <a16:creationId xmlns:a16="http://schemas.microsoft.com/office/drawing/2014/main" id="{DDC6F055-6FB8-F4BF-836C-DF7C23690CAB}"/>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grpSp>
        <p:nvGrpSpPr>
          <p:cNvPr id="7178" name="Group 165">
            <a:extLst>
              <a:ext uri="{FF2B5EF4-FFF2-40B4-BE49-F238E27FC236}">
                <a16:creationId xmlns:a16="http://schemas.microsoft.com/office/drawing/2014/main" id="{0FDA084D-3BC4-F2BF-8605-1A1B8261F25B}"/>
              </a:ext>
            </a:extLst>
          </p:cNvPr>
          <p:cNvGrpSpPr>
            <a:grpSpLocks/>
          </p:cNvGrpSpPr>
          <p:nvPr/>
        </p:nvGrpSpPr>
        <p:grpSpPr bwMode="auto">
          <a:xfrm>
            <a:off x="2987675" y="5805488"/>
            <a:ext cx="2520950" cy="366712"/>
            <a:chOff x="1882" y="3657"/>
            <a:chExt cx="1588" cy="231"/>
          </a:xfrm>
        </p:grpSpPr>
        <p:sp>
          <p:nvSpPr>
            <p:cNvPr id="7240" name="Rectangle 45">
              <a:extLst>
                <a:ext uri="{FF2B5EF4-FFF2-40B4-BE49-F238E27FC236}">
                  <a16:creationId xmlns:a16="http://schemas.microsoft.com/office/drawing/2014/main" id="{42C3CB30-5C07-8294-3C07-04CCCA7912EB}"/>
                </a:ext>
              </a:extLst>
            </p:cNvPr>
            <p:cNvSpPr>
              <a:spLocks noChangeArrowheads="1"/>
            </p:cNvSpPr>
            <p:nvPr/>
          </p:nvSpPr>
          <p:spPr bwMode="auto">
            <a:xfrm>
              <a:off x="2199"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41" name="Group 156">
              <a:extLst>
                <a:ext uri="{FF2B5EF4-FFF2-40B4-BE49-F238E27FC236}">
                  <a16:creationId xmlns:a16="http://schemas.microsoft.com/office/drawing/2014/main" id="{F2BF0567-80D6-1E7C-5948-B5878A48CD4B}"/>
                </a:ext>
              </a:extLst>
            </p:cNvPr>
            <p:cNvGrpSpPr>
              <a:grpSpLocks/>
            </p:cNvGrpSpPr>
            <p:nvPr/>
          </p:nvGrpSpPr>
          <p:grpSpPr bwMode="auto">
            <a:xfrm>
              <a:off x="1882" y="3657"/>
              <a:ext cx="227" cy="231"/>
              <a:chOff x="1882" y="3657"/>
              <a:chExt cx="227" cy="231"/>
            </a:xfrm>
          </p:grpSpPr>
          <p:sp>
            <p:nvSpPr>
              <p:cNvPr id="7242" name="Oval 63">
                <a:extLst>
                  <a:ext uri="{FF2B5EF4-FFF2-40B4-BE49-F238E27FC236}">
                    <a16:creationId xmlns:a16="http://schemas.microsoft.com/office/drawing/2014/main" id="{C885A630-92A3-7F32-9819-D9A2EE81D718}"/>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3" name="Text Box 64">
                <a:extLst>
                  <a:ext uri="{FF2B5EF4-FFF2-40B4-BE49-F238E27FC236}">
                    <a16:creationId xmlns:a16="http://schemas.microsoft.com/office/drawing/2014/main" id="{5D5E1BE6-58AE-5BE3-0437-A86F8A30F547}"/>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grpSp>
        <p:nvGrpSpPr>
          <p:cNvPr id="7179" name="Group 170">
            <a:extLst>
              <a:ext uri="{FF2B5EF4-FFF2-40B4-BE49-F238E27FC236}">
                <a16:creationId xmlns:a16="http://schemas.microsoft.com/office/drawing/2014/main" id="{17AC3B2C-FB1A-D346-2B7F-A99B9758D20F}"/>
              </a:ext>
            </a:extLst>
          </p:cNvPr>
          <p:cNvGrpSpPr>
            <a:grpSpLocks/>
          </p:cNvGrpSpPr>
          <p:nvPr/>
        </p:nvGrpSpPr>
        <p:grpSpPr bwMode="auto">
          <a:xfrm>
            <a:off x="5724525" y="4292600"/>
            <a:ext cx="2520950" cy="366713"/>
            <a:chOff x="3606" y="2704"/>
            <a:chExt cx="1588" cy="231"/>
          </a:xfrm>
        </p:grpSpPr>
        <p:sp>
          <p:nvSpPr>
            <p:cNvPr id="7236" name="Rectangle 46">
              <a:extLst>
                <a:ext uri="{FF2B5EF4-FFF2-40B4-BE49-F238E27FC236}">
                  <a16:creationId xmlns:a16="http://schemas.microsoft.com/office/drawing/2014/main" id="{482A5CE6-F9A8-06F2-3421-CD9578C5BDC2}"/>
                </a:ext>
              </a:extLst>
            </p:cNvPr>
            <p:cNvSpPr>
              <a:spLocks noChangeArrowheads="1"/>
            </p:cNvSpPr>
            <p:nvPr/>
          </p:nvSpPr>
          <p:spPr bwMode="auto">
            <a:xfrm>
              <a:off x="3923"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37" name="Group 157">
              <a:extLst>
                <a:ext uri="{FF2B5EF4-FFF2-40B4-BE49-F238E27FC236}">
                  <a16:creationId xmlns:a16="http://schemas.microsoft.com/office/drawing/2014/main" id="{9F92E2D7-4B67-521B-1D5B-FCCB7CFB543B}"/>
                </a:ext>
              </a:extLst>
            </p:cNvPr>
            <p:cNvGrpSpPr>
              <a:grpSpLocks/>
            </p:cNvGrpSpPr>
            <p:nvPr/>
          </p:nvGrpSpPr>
          <p:grpSpPr bwMode="auto">
            <a:xfrm>
              <a:off x="3606" y="2704"/>
              <a:ext cx="227" cy="231"/>
              <a:chOff x="3606" y="2704"/>
              <a:chExt cx="227" cy="231"/>
            </a:xfrm>
          </p:grpSpPr>
          <p:sp>
            <p:nvSpPr>
              <p:cNvPr id="7238" name="Oval 65">
                <a:extLst>
                  <a:ext uri="{FF2B5EF4-FFF2-40B4-BE49-F238E27FC236}">
                    <a16:creationId xmlns:a16="http://schemas.microsoft.com/office/drawing/2014/main" id="{733B96A5-529E-FA4A-0E2A-DC25B36838CC}"/>
                  </a:ext>
                </a:extLst>
              </p:cNvPr>
              <p:cNvSpPr>
                <a:spLocks noChangeArrowheads="1"/>
              </p:cNvSpPr>
              <p:nvPr/>
            </p:nvSpPr>
            <p:spPr bwMode="auto">
              <a:xfrm>
                <a:off x="3606"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9" name="Text Box 66">
                <a:extLst>
                  <a:ext uri="{FF2B5EF4-FFF2-40B4-BE49-F238E27FC236}">
                    <a16:creationId xmlns:a16="http://schemas.microsoft.com/office/drawing/2014/main" id="{384B3BA4-613A-6384-4DC9-37758D3D3604}"/>
                  </a:ext>
                </a:extLst>
              </p:cNvPr>
              <p:cNvSpPr txBox="1">
                <a:spLocks noChangeArrowheads="1"/>
              </p:cNvSpPr>
              <p:nvPr/>
            </p:nvSpPr>
            <p:spPr bwMode="auto">
              <a:xfrm>
                <a:off x="3606"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grpSp>
      <p:grpSp>
        <p:nvGrpSpPr>
          <p:cNvPr id="7180" name="Group 172">
            <a:extLst>
              <a:ext uri="{FF2B5EF4-FFF2-40B4-BE49-F238E27FC236}">
                <a16:creationId xmlns:a16="http://schemas.microsoft.com/office/drawing/2014/main" id="{1869F7DF-8565-9B4B-E8C8-67DA5C248E0E}"/>
              </a:ext>
            </a:extLst>
          </p:cNvPr>
          <p:cNvGrpSpPr>
            <a:grpSpLocks/>
          </p:cNvGrpSpPr>
          <p:nvPr/>
        </p:nvGrpSpPr>
        <p:grpSpPr bwMode="auto">
          <a:xfrm>
            <a:off x="5724525" y="5299075"/>
            <a:ext cx="2520950" cy="361950"/>
            <a:chOff x="3606" y="3338"/>
            <a:chExt cx="1588" cy="228"/>
          </a:xfrm>
        </p:grpSpPr>
        <p:sp>
          <p:nvSpPr>
            <p:cNvPr id="7232" name="Rectangle 48">
              <a:extLst>
                <a:ext uri="{FF2B5EF4-FFF2-40B4-BE49-F238E27FC236}">
                  <a16:creationId xmlns:a16="http://schemas.microsoft.com/office/drawing/2014/main" id="{6C1B52B1-1164-1D39-BCD3-C47F39FA2F5F}"/>
                </a:ext>
              </a:extLst>
            </p:cNvPr>
            <p:cNvSpPr>
              <a:spLocks noChangeArrowheads="1"/>
            </p:cNvSpPr>
            <p:nvPr/>
          </p:nvSpPr>
          <p:spPr bwMode="auto">
            <a:xfrm>
              <a:off x="3923"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33" name="Group 159">
              <a:extLst>
                <a:ext uri="{FF2B5EF4-FFF2-40B4-BE49-F238E27FC236}">
                  <a16:creationId xmlns:a16="http://schemas.microsoft.com/office/drawing/2014/main" id="{17FD6ACC-C4ED-88C5-0277-F4823A387AA6}"/>
                </a:ext>
              </a:extLst>
            </p:cNvPr>
            <p:cNvGrpSpPr>
              <a:grpSpLocks/>
            </p:cNvGrpSpPr>
            <p:nvPr/>
          </p:nvGrpSpPr>
          <p:grpSpPr bwMode="auto">
            <a:xfrm>
              <a:off x="3606" y="3338"/>
              <a:ext cx="273" cy="226"/>
              <a:chOff x="3606" y="3338"/>
              <a:chExt cx="273" cy="226"/>
            </a:xfrm>
          </p:grpSpPr>
          <p:sp>
            <p:nvSpPr>
              <p:cNvPr id="7234" name="Text Box 70">
                <a:extLst>
                  <a:ext uri="{FF2B5EF4-FFF2-40B4-BE49-F238E27FC236}">
                    <a16:creationId xmlns:a16="http://schemas.microsoft.com/office/drawing/2014/main" id="{05EDE41B-5721-7589-AF09-59D7E9529AD8}"/>
                  </a:ext>
                </a:extLst>
              </p:cNvPr>
              <p:cNvSpPr txBox="1">
                <a:spLocks noChangeArrowheads="1"/>
              </p:cNvSpPr>
              <p:nvPr/>
            </p:nvSpPr>
            <p:spPr bwMode="auto">
              <a:xfrm>
                <a:off x="3606" y="3339"/>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11</a:t>
                </a:r>
              </a:p>
            </p:txBody>
          </p:sp>
          <p:sp>
            <p:nvSpPr>
              <p:cNvPr id="7235" name="Oval 158">
                <a:extLst>
                  <a:ext uri="{FF2B5EF4-FFF2-40B4-BE49-F238E27FC236}">
                    <a16:creationId xmlns:a16="http://schemas.microsoft.com/office/drawing/2014/main" id="{BB2EB19A-1299-E5B3-9284-4D8B1A79C03A}"/>
                  </a:ext>
                </a:extLst>
              </p:cNvPr>
              <p:cNvSpPr>
                <a:spLocks noChangeArrowheads="1"/>
              </p:cNvSpPr>
              <p:nvPr/>
            </p:nvSpPr>
            <p:spPr bwMode="auto">
              <a:xfrm>
                <a:off x="3606" y="333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7181" name="Group 171">
            <a:extLst>
              <a:ext uri="{FF2B5EF4-FFF2-40B4-BE49-F238E27FC236}">
                <a16:creationId xmlns:a16="http://schemas.microsoft.com/office/drawing/2014/main" id="{2EA2B3D9-D97A-13F0-9A05-96C8047CAE0F}"/>
              </a:ext>
            </a:extLst>
          </p:cNvPr>
          <p:cNvGrpSpPr>
            <a:grpSpLocks/>
          </p:cNvGrpSpPr>
          <p:nvPr/>
        </p:nvGrpSpPr>
        <p:grpSpPr bwMode="auto">
          <a:xfrm>
            <a:off x="5722938" y="4795838"/>
            <a:ext cx="2522537" cy="361950"/>
            <a:chOff x="3605" y="3021"/>
            <a:chExt cx="1589" cy="228"/>
          </a:xfrm>
        </p:grpSpPr>
        <p:sp>
          <p:nvSpPr>
            <p:cNvPr id="7228" name="Rectangle 47">
              <a:extLst>
                <a:ext uri="{FF2B5EF4-FFF2-40B4-BE49-F238E27FC236}">
                  <a16:creationId xmlns:a16="http://schemas.microsoft.com/office/drawing/2014/main" id="{059D3651-4BFA-22AD-8BB6-462B1B020DA1}"/>
                </a:ext>
              </a:extLst>
            </p:cNvPr>
            <p:cNvSpPr>
              <a:spLocks noChangeArrowheads="1"/>
            </p:cNvSpPr>
            <p:nvPr/>
          </p:nvSpPr>
          <p:spPr bwMode="auto">
            <a:xfrm>
              <a:off x="3923"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29" name="Group 161">
              <a:extLst>
                <a:ext uri="{FF2B5EF4-FFF2-40B4-BE49-F238E27FC236}">
                  <a16:creationId xmlns:a16="http://schemas.microsoft.com/office/drawing/2014/main" id="{05112653-82AB-8342-79FE-EB2E0BDCEC12}"/>
                </a:ext>
              </a:extLst>
            </p:cNvPr>
            <p:cNvGrpSpPr>
              <a:grpSpLocks/>
            </p:cNvGrpSpPr>
            <p:nvPr/>
          </p:nvGrpSpPr>
          <p:grpSpPr bwMode="auto">
            <a:xfrm>
              <a:off x="3605" y="3021"/>
              <a:ext cx="273" cy="226"/>
              <a:chOff x="3605" y="3021"/>
              <a:chExt cx="273" cy="226"/>
            </a:xfrm>
          </p:grpSpPr>
          <p:sp>
            <p:nvSpPr>
              <p:cNvPr id="7230" name="Text Box 71">
                <a:extLst>
                  <a:ext uri="{FF2B5EF4-FFF2-40B4-BE49-F238E27FC236}">
                    <a16:creationId xmlns:a16="http://schemas.microsoft.com/office/drawing/2014/main" id="{86FE6FDF-7138-DE7C-C75F-354C9AAE1F9E}"/>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10</a:t>
                </a:r>
              </a:p>
            </p:txBody>
          </p:sp>
          <p:sp>
            <p:nvSpPr>
              <p:cNvPr id="7231" name="Oval 160">
                <a:extLst>
                  <a:ext uri="{FF2B5EF4-FFF2-40B4-BE49-F238E27FC236}">
                    <a16:creationId xmlns:a16="http://schemas.microsoft.com/office/drawing/2014/main" id="{D9E6ACBC-EB07-BC68-1704-11BB9B40757F}"/>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pic>
        <p:nvPicPr>
          <p:cNvPr id="7182" name="Grafik 1">
            <a:extLst>
              <a:ext uri="{FF2B5EF4-FFF2-40B4-BE49-F238E27FC236}">
                <a16:creationId xmlns:a16="http://schemas.microsoft.com/office/drawing/2014/main" id="{31AE836F-750C-93DB-0C8C-CE65FA60DE5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95513" y="698500"/>
            <a:ext cx="4352925" cy="351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83" name="Group 299">
            <a:extLst>
              <a:ext uri="{FF2B5EF4-FFF2-40B4-BE49-F238E27FC236}">
                <a16:creationId xmlns:a16="http://schemas.microsoft.com/office/drawing/2014/main" id="{1BCE8D8F-0A32-1900-58F1-8DE188B6BC2D}"/>
              </a:ext>
            </a:extLst>
          </p:cNvPr>
          <p:cNvGrpSpPr>
            <a:grpSpLocks/>
          </p:cNvGrpSpPr>
          <p:nvPr/>
        </p:nvGrpSpPr>
        <p:grpSpPr bwMode="auto">
          <a:xfrm>
            <a:off x="1831975" y="1066800"/>
            <a:ext cx="715963" cy="366713"/>
            <a:chOff x="703" y="614"/>
            <a:chExt cx="451" cy="231"/>
          </a:xfrm>
        </p:grpSpPr>
        <p:sp>
          <p:nvSpPr>
            <p:cNvPr id="7225" name="Oval 267">
              <a:extLst>
                <a:ext uri="{FF2B5EF4-FFF2-40B4-BE49-F238E27FC236}">
                  <a16:creationId xmlns:a16="http://schemas.microsoft.com/office/drawing/2014/main" id="{084654F5-2950-878A-192A-2785DFF13948}"/>
                </a:ext>
              </a:extLst>
            </p:cNvPr>
            <p:cNvSpPr>
              <a:spLocks noChangeArrowheads="1"/>
            </p:cNvSpPr>
            <p:nvPr/>
          </p:nvSpPr>
          <p:spPr bwMode="auto">
            <a:xfrm>
              <a:off x="703" y="61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6" name="Text Box 268">
              <a:extLst>
                <a:ext uri="{FF2B5EF4-FFF2-40B4-BE49-F238E27FC236}">
                  <a16:creationId xmlns:a16="http://schemas.microsoft.com/office/drawing/2014/main" id="{4C367BB5-895D-A898-080F-03675B589A2E}"/>
                </a:ext>
              </a:extLst>
            </p:cNvPr>
            <p:cNvSpPr txBox="1">
              <a:spLocks noChangeArrowheads="1"/>
            </p:cNvSpPr>
            <p:nvPr/>
          </p:nvSpPr>
          <p:spPr bwMode="auto">
            <a:xfrm>
              <a:off x="703" y="61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7227" name="Line 269">
              <a:extLst>
                <a:ext uri="{FF2B5EF4-FFF2-40B4-BE49-F238E27FC236}">
                  <a16:creationId xmlns:a16="http://schemas.microsoft.com/office/drawing/2014/main" id="{08704965-DA6C-B6B5-13B5-374C4DE96A9C}"/>
                </a:ext>
              </a:extLst>
            </p:cNvPr>
            <p:cNvSpPr>
              <a:spLocks noChangeShapeType="1"/>
            </p:cNvSpPr>
            <p:nvPr/>
          </p:nvSpPr>
          <p:spPr bwMode="auto">
            <a:xfrm flipV="1">
              <a:off x="930" y="748"/>
              <a:ext cx="224" cy="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7184" name="Text Box 266">
            <a:extLst>
              <a:ext uri="{FF2B5EF4-FFF2-40B4-BE49-F238E27FC236}">
                <a16:creationId xmlns:a16="http://schemas.microsoft.com/office/drawing/2014/main" id="{2DFC424D-C1FD-CCCA-F07E-B3A8FC60B099}"/>
              </a:ext>
            </a:extLst>
          </p:cNvPr>
          <p:cNvSpPr txBox="1">
            <a:spLocks noChangeArrowheads="1"/>
          </p:cNvSpPr>
          <p:nvPr/>
        </p:nvSpPr>
        <p:spPr bwMode="auto">
          <a:xfrm>
            <a:off x="3719513" y="809625"/>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nvGrpSpPr>
          <p:cNvPr id="7185" name="Gruppieren 2">
            <a:extLst>
              <a:ext uri="{FF2B5EF4-FFF2-40B4-BE49-F238E27FC236}">
                <a16:creationId xmlns:a16="http://schemas.microsoft.com/office/drawing/2014/main" id="{854AF28E-4A9D-D00A-017E-482F2997142B}"/>
              </a:ext>
            </a:extLst>
          </p:cNvPr>
          <p:cNvGrpSpPr>
            <a:grpSpLocks/>
          </p:cNvGrpSpPr>
          <p:nvPr/>
        </p:nvGrpSpPr>
        <p:grpSpPr bwMode="auto">
          <a:xfrm>
            <a:off x="3719513" y="809625"/>
            <a:ext cx="360362" cy="1041400"/>
            <a:chOff x="3718720" y="810418"/>
            <a:chExt cx="360363" cy="1040608"/>
          </a:xfrm>
        </p:grpSpPr>
        <p:sp>
          <p:nvSpPr>
            <p:cNvPr id="7223" name="Oval 265">
              <a:extLst>
                <a:ext uri="{FF2B5EF4-FFF2-40B4-BE49-F238E27FC236}">
                  <a16:creationId xmlns:a16="http://schemas.microsoft.com/office/drawing/2014/main" id="{A06414B4-12CE-7EC3-FC75-191178950FCC}"/>
                </a:ext>
              </a:extLst>
            </p:cNvPr>
            <p:cNvSpPr>
              <a:spLocks noChangeArrowheads="1"/>
            </p:cNvSpPr>
            <p:nvPr/>
          </p:nvSpPr>
          <p:spPr bwMode="auto">
            <a:xfrm>
              <a:off x="3718720" y="810418"/>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4" name="Line 270">
              <a:extLst>
                <a:ext uri="{FF2B5EF4-FFF2-40B4-BE49-F238E27FC236}">
                  <a16:creationId xmlns:a16="http://schemas.microsoft.com/office/drawing/2014/main" id="{F97A57E1-337C-E434-BBD2-CB32ED6651D2}"/>
                </a:ext>
              </a:extLst>
            </p:cNvPr>
            <p:cNvSpPr>
              <a:spLocks noChangeShapeType="1"/>
            </p:cNvSpPr>
            <p:nvPr/>
          </p:nvSpPr>
          <p:spPr bwMode="auto">
            <a:xfrm>
              <a:off x="3861595" y="1170781"/>
              <a:ext cx="0" cy="6802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6" name="Group 301">
            <a:extLst>
              <a:ext uri="{FF2B5EF4-FFF2-40B4-BE49-F238E27FC236}">
                <a16:creationId xmlns:a16="http://schemas.microsoft.com/office/drawing/2014/main" id="{1355B3DC-956E-CF61-E6E5-A095ACAC757C}"/>
              </a:ext>
            </a:extLst>
          </p:cNvPr>
          <p:cNvGrpSpPr>
            <a:grpSpLocks/>
          </p:cNvGrpSpPr>
          <p:nvPr/>
        </p:nvGrpSpPr>
        <p:grpSpPr bwMode="auto">
          <a:xfrm>
            <a:off x="4284663" y="981075"/>
            <a:ext cx="360362" cy="1079500"/>
            <a:chOff x="2653" y="618"/>
            <a:chExt cx="227" cy="680"/>
          </a:xfrm>
        </p:grpSpPr>
        <p:sp>
          <p:nvSpPr>
            <p:cNvPr id="7220" name="Oval 261">
              <a:extLst>
                <a:ext uri="{FF2B5EF4-FFF2-40B4-BE49-F238E27FC236}">
                  <a16:creationId xmlns:a16="http://schemas.microsoft.com/office/drawing/2014/main" id="{07B9E770-181E-B021-0EF9-96626C462471}"/>
                </a:ext>
              </a:extLst>
            </p:cNvPr>
            <p:cNvSpPr>
              <a:spLocks noChangeArrowheads="1"/>
            </p:cNvSpPr>
            <p:nvPr/>
          </p:nvSpPr>
          <p:spPr bwMode="auto">
            <a:xfrm>
              <a:off x="2653"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1" name="Text Box 262">
              <a:extLst>
                <a:ext uri="{FF2B5EF4-FFF2-40B4-BE49-F238E27FC236}">
                  <a16:creationId xmlns:a16="http://schemas.microsoft.com/office/drawing/2014/main" id="{F5883FE0-673F-1291-BD85-95C3054269D0}"/>
                </a:ext>
              </a:extLst>
            </p:cNvPr>
            <p:cNvSpPr txBox="1">
              <a:spLocks noChangeArrowheads="1"/>
            </p:cNvSpPr>
            <p:nvPr/>
          </p:nvSpPr>
          <p:spPr bwMode="auto">
            <a:xfrm>
              <a:off x="2653"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sp>
          <p:nvSpPr>
            <p:cNvPr id="7222" name="Line 271">
              <a:extLst>
                <a:ext uri="{FF2B5EF4-FFF2-40B4-BE49-F238E27FC236}">
                  <a16:creationId xmlns:a16="http://schemas.microsoft.com/office/drawing/2014/main" id="{40B93882-9811-F94D-61D9-157F6EA01899}"/>
                </a:ext>
              </a:extLst>
            </p:cNvPr>
            <p:cNvSpPr>
              <a:spLocks noChangeShapeType="1"/>
            </p:cNvSpPr>
            <p:nvPr/>
          </p:nvSpPr>
          <p:spPr bwMode="auto">
            <a:xfrm flipH="1">
              <a:off x="2653" y="845"/>
              <a:ext cx="91" cy="45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7" name="Group 302">
            <a:extLst>
              <a:ext uri="{FF2B5EF4-FFF2-40B4-BE49-F238E27FC236}">
                <a16:creationId xmlns:a16="http://schemas.microsoft.com/office/drawing/2014/main" id="{079A50D1-88B6-B71F-1335-87934952A941}"/>
              </a:ext>
            </a:extLst>
          </p:cNvPr>
          <p:cNvGrpSpPr>
            <a:grpSpLocks/>
          </p:cNvGrpSpPr>
          <p:nvPr/>
        </p:nvGrpSpPr>
        <p:grpSpPr bwMode="auto">
          <a:xfrm>
            <a:off x="4892675" y="1076325"/>
            <a:ext cx="576263" cy="646113"/>
            <a:chOff x="3243" y="618"/>
            <a:chExt cx="363" cy="407"/>
          </a:xfrm>
        </p:grpSpPr>
        <p:sp>
          <p:nvSpPr>
            <p:cNvPr id="7217" name="Oval 259">
              <a:extLst>
                <a:ext uri="{FF2B5EF4-FFF2-40B4-BE49-F238E27FC236}">
                  <a16:creationId xmlns:a16="http://schemas.microsoft.com/office/drawing/2014/main" id="{6372129F-2FAC-C38C-897A-139AF7A9592B}"/>
                </a:ext>
              </a:extLst>
            </p:cNvPr>
            <p:cNvSpPr>
              <a:spLocks noChangeArrowheads="1"/>
            </p:cNvSpPr>
            <p:nvPr/>
          </p:nvSpPr>
          <p:spPr bwMode="auto">
            <a:xfrm>
              <a:off x="3379"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8" name="Text Box 260">
              <a:extLst>
                <a:ext uri="{FF2B5EF4-FFF2-40B4-BE49-F238E27FC236}">
                  <a16:creationId xmlns:a16="http://schemas.microsoft.com/office/drawing/2014/main" id="{2CA789DF-F369-37CB-91A2-36BF219EEAC3}"/>
                </a:ext>
              </a:extLst>
            </p:cNvPr>
            <p:cNvSpPr txBox="1">
              <a:spLocks noChangeArrowheads="1"/>
            </p:cNvSpPr>
            <p:nvPr/>
          </p:nvSpPr>
          <p:spPr bwMode="auto">
            <a:xfrm>
              <a:off x="3379"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7219" name="Line 272">
              <a:extLst>
                <a:ext uri="{FF2B5EF4-FFF2-40B4-BE49-F238E27FC236}">
                  <a16:creationId xmlns:a16="http://schemas.microsoft.com/office/drawing/2014/main" id="{FEC060E3-6460-3E62-B1FE-0B284028D213}"/>
                </a:ext>
              </a:extLst>
            </p:cNvPr>
            <p:cNvSpPr>
              <a:spLocks noChangeShapeType="1"/>
            </p:cNvSpPr>
            <p:nvPr/>
          </p:nvSpPr>
          <p:spPr bwMode="auto">
            <a:xfrm flipH="1">
              <a:off x="3243" y="844"/>
              <a:ext cx="226"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8" name="Group 303">
            <a:extLst>
              <a:ext uri="{FF2B5EF4-FFF2-40B4-BE49-F238E27FC236}">
                <a16:creationId xmlns:a16="http://schemas.microsoft.com/office/drawing/2014/main" id="{341D872E-5D47-5D0B-E9C7-D63D6B18AA45}"/>
              </a:ext>
            </a:extLst>
          </p:cNvPr>
          <p:cNvGrpSpPr>
            <a:grpSpLocks/>
          </p:cNvGrpSpPr>
          <p:nvPr/>
        </p:nvGrpSpPr>
        <p:grpSpPr bwMode="auto">
          <a:xfrm>
            <a:off x="5397500" y="1395413"/>
            <a:ext cx="1008063" cy="366712"/>
            <a:chOff x="3515" y="935"/>
            <a:chExt cx="635" cy="231"/>
          </a:xfrm>
        </p:grpSpPr>
        <p:sp>
          <p:nvSpPr>
            <p:cNvPr id="7214" name="Oval 263">
              <a:extLst>
                <a:ext uri="{FF2B5EF4-FFF2-40B4-BE49-F238E27FC236}">
                  <a16:creationId xmlns:a16="http://schemas.microsoft.com/office/drawing/2014/main" id="{D4BFEB15-BD47-7017-3147-42B0E45F6985}"/>
                </a:ext>
              </a:extLst>
            </p:cNvPr>
            <p:cNvSpPr>
              <a:spLocks noChangeArrowheads="1"/>
            </p:cNvSpPr>
            <p:nvPr/>
          </p:nvSpPr>
          <p:spPr bwMode="auto">
            <a:xfrm>
              <a:off x="3923" y="9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5" name="Text Box 264">
              <a:extLst>
                <a:ext uri="{FF2B5EF4-FFF2-40B4-BE49-F238E27FC236}">
                  <a16:creationId xmlns:a16="http://schemas.microsoft.com/office/drawing/2014/main" id="{8D9E3C7B-736A-F7AD-F713-F378A51A9236}"/>
                </a:ext>
              </a:extLst>
            </p:cNvPr>
            <p:cNvSpPr txBox="1">
              <a:spLocks noChangeArrowheads="1"/>
            </p:cNvSpPr>
            <p:nvPr/>
          </p:nvSpPr>
          <p:spPr bwMode="auto">
            <a:xfrm>
              <a:off x="3923" y="9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sp>
          <p:nvSpPr>
            <p:cNvPr id="7216" name="Line 273">
              <a:extLst>
                <a:ext uri="{FF2B5EF4-FFF2-40B4-BE49-F238E27FC236}">
                  <a16:creationId xmlns:a16="http://schemas.microsoft.com/office/drawing/2014/main" id="{F0CD851D-292D-55C1-EF39-967830AECF04}"/>
                </a:ext>
              </a:extLst>
            </p:cNvPr>
            <p:cNvSpPr>
              <a:spLocks noChangeShapeType="1"/>
            </p:cNvSpPr>
            <p:nvPr/>
          </p:nvSpPr>
          <p:spPr bwMode="auto">
            <a:xfrm flipV="1">
              <a:off x="3515" y="1026"/>
              <a:ext cx="408"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9" name="Group 304">
            <a:extLst>
              <a:ext uri="{FF2B5EF4-FFF2-40B4-BE49-F238E27FC236}">
                <a16:creationId xmlns:a16="http://schemas.microsoft.com/office/drawing/2014/main" id="{73DE63D9-4BA7-EEF1-BBB4-EE80FAB02F17}"/>
              </a:ext>
            </a:extLst>
          </p:cNvPr>
          <p:cNvGrpSpPr>
            <a:grpSpLocks/>
          </p:cNvGrpSpPr>
          <p:nvPr/>
        </p:nvGrpSpPr>
        <p:grpSpPr bwMode="auto">
          <a:xfrm>
            <a:off x="6218238" y="2127250"/>
            <a:ext cx="720725" cy="366713"/>
            <a:chOff x="4059" y="1435"/>
            <a:chExt cx="454" cy="231"/>
          </a:xfrm>
        </p:grpSpPr>
        <p:sp>
          <p:nvSpPr>
            <p:cNvPr id="7211" name="Oval 276">
              <a:extLst>
                <a:ext uri="{FF2B5EF4-FFF2-40B4-BE49-F238E27FC236}">
                  <a16:creationId xmlns:a16="http://schemas.microsoft.com/office/drawing/2014/main" id="{3D34880E-A9E3-1E41-AC8D-0BD26C376B38}"/>
                </a:ext>
              </a:extLst>
            </p:cNvPr>
            <p:cNvSpPr>
              <a:spLocks noChangeArrowheads="1"/>
            </p:cNvSpPr>
            <p:nvPr/>
          </p:nvSpPr>
          <p:spPr bwMode="auto">
            <a:xfrm>
              <a:off x="4286" y="14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2" name="Text Box 277">
              <a:extLst>
                <a:ext uri="{FF2B5EF4-FFF2-40B4-BE49-F238E27FC236}">
                  <a16:creationId xmlns:a16="http://schemas.microsoft.com/office/drawing/2014/main" id="{BA88013F-8574-3E73-18A9-6EC15C83D200}"/>
                </a:ext>
              </a:extLst>
            </p:cNvPr>
            <p:cNvSpPr txBox="1">
              <a:spLocks noChangeArrowheads="1"/>
            </p:cNvSpPr>
            <p:nvPr/>
          </p:nvSpPr>
          <p:spPr bwMode="auto">
            <a:xfrm>
              <a:off x="4286" y="14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sp>
          <p:nvSpPr>
            <p:cNvPr id="7213" name="Line 280">
              <a:extLst>
                <a:ext uri="{FF2B5EF4-FFF2-40B4-BE49-F238E27FC236}">
                  <a16:creationId xmlns:a16="http://schemas.microsoft.com/office/drawing/2014/main" id="{1DEBA193-A6C4-CB52-1ABF-1752BA35C772}"/>
                </a:ext>
              </a:extLst>
            </p:cNvPr>
            <p:cNvSpPr>
              <a:spLocks noChangeShapeType="1"/>
            </p:cNvSpPr>
            <p:nvPr/>
          </p:nvSpPr>
          <p:spPr bwMode="auto">
            <a:xfrm>
              <a:off x="4059" y="1570"/>
              <a:ext cx="227"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90" name="Group 283">
            <a:extLst>
              <a:ext uri="{FF2B5EF4-FFF2-40B4-BE49-F238E27FC236}">
                <a16:creationId xmlns:a16="http://schemas.microsoft.com/office/drawing/2014/main" id="{95B3356A-26B9-7339-DFFF-57439187C8E7}"/>
              </a:ext>
            </a:extLst>
          </p:cNvPr>
          <p:cNvGrpSpPr>
            <a:grpSpLocks/>
          </p:cNvGrpSpPr>
          <p:nvPr/>
        </p:nvGrpSpPr>
        <p:grpSpPr bwMode="auto">
          <a:xfrm>
            <a:off x="2789238" y="2635250"/>
            <a:ext cx="757237" cy="358775"/>
            <a:chOff x="1541" y="1570"/>
            <a:chExt cx="477" cy="226"/>
          </a:xfrm>
        </p:grpSpPr>
        <p:sp>
          <p:nvSpPr>
            <p:cNvPr id="7208" name="Text Box 284">
              <a:extLst>
                <a:ext uri="{FF2B5EF4-FFF2-40B4-BE49-F238E27FC236}">
                  <a16:creationId xmlns:a16="http://schemas.microsoft.com/office/drawing/2014/main" id="{07E375D8-DBA2-B97A-C126-86002282B995}"/>
                </a:ext>
              </a:extLst>
            </p:cNvPr>
            <p:cNvSpPr txBox="1">
              <a:spLocks noChangeArrowheads="1"/>
            </p:cNvSpPr>
            <p:nvPr/>
          </p:nvSpPr>
          <p:spPr bwMode="auto">
            <a:xfrm>
              <a:off x="1541" y="1571"/>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10</a:t>
              </a:r>
            </a:p>
          </p:txBody>
        </p:sp>
        <p:sp>
          <p:nvSpPr>
            <p:cNvPr id="7209" name="Line 285">
              <a:extLst>
                <a:ext uri="{FF2B5EF4-FFF2-40B4-BE49-F238E27FC236}">
                  <a16:creationId xmlns:a16="http://schemas.microsoft.com/office/drawing/2014/main" id="{3F0A5ACA-E132-5C10-FE50-3984A1D07F93}"/>
                </a:ext>
              </a:extLst>
            </p:cNvPr>
            <p:cNvSpPr>
              <a:spLocks noChangeShapeType="1"/>
            </p:cNvSpPr>
            <p:nvPr/>
          </p:nvSpPr>
          <p:spPr bwMode="auto">
            <a:xfrm flipV="1">
              <a:off x="1791" y="1616"/>
              <a:ext cx="227"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0" name="Oval 286">
              <a:extLst>
                <a:ext uri="{FF2B5EF4-FFF2-40B4-BE49-F238E27FC236}">
                  <a16:creationId xmlns:a16="http://schemas.microsoft.com/office/drawing/2014/main" id="{1F222CA8-FF9F-0B67-A7AC-C8ADEBF83567}"/>
                </a:ext>
              </a:extLst>
            </p:cNvPr>
            <p:cNvSpPr>
              <a:spLocks noChangeArrowheads="1"/>
            </p:cNvSpPr>
            <p:nvPr/>
          </p:nvSpPr>
          <p:spPr bwMode="auto">
            <a:xfrm>
              <a:off x="1565" y="157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7191" name="Group 290">
            <a:extLst>
              <a:ext uri="{FF2B5EF4-FFF2-40B4-BE49-F238E27FC236}">
                <a16:creationId xmlns:a16="http://schemas.microsoft.com/office/drawing/2014/main" id="{864D6235-0420-B599-8484-3565EE3EC687}"/>
              </a:ext>
            </a:extLst>
          </p:cNvPr>
          <p:cNvGrpSpPr>
            <a:grpSpLocks/>
          </p:cNvGrpSpPr>
          <p:nvPr/>
        </p:nvGrpSpPr>
        <p:grpSpPr bwMode="auto">
          <a:xfrm>
            <a:off x="2644775" y="3789363"/>
            <a:ext cx="685800" cy="358775"/>
            <a:chOff x="1269" y="2069"/>
            <a:chExt cx="432" cy="226"/>
          </a:xfrm>
        </p:grpSpPr>
        <p:sp>
          <p:nvSpPr>
            <p:cNvPr id="7205" name="Text Box 291">
              <a:extLst>
                <a:ext uri="{FF2B5EF4-FFF2-40B4-BE49-F238E27FC236}">
                  <a16:creationId xmlns:a16="http://schemas.microsoft.com/office/drawing/2014/main" id="{D3EDAAF0-B62B-7B95-8D9D-7F0A0C39E811}"/>
                </a:ext>
              </a:extLst>
            </p:cNvPr>
            <p:cNvSpPr txBox="1">
              <a:spLocks noChangeArrowheads="1"/>
            </p:cNvSpPr>
            <p:nvPr/>
          </p:nvSpPr>
          <p:spPr bwMode="auto">
            <a:xfrm>
              <a:off x="1269" y="2070"/>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11</a:t>
              </a:r>
            </a:p>
          </p:txBody>
        </p:sp>
        <p:sp>
          <p:nvSpPr>
            <p:cNvPr id="7206" name="Line 292">
              <a:extLst>
                <a:ext uri="{FF2B5EF4-FFF2-40B4-BE49-F238E27FC236}">
                  <a16:creationId xmlns:a16="http://schemas.microsoft.com/office/drawing/2014/main" id="{D6A95737-F36D-3C6A-750E-0171DD66B189}"/>
                </a:ext>
              </a:extLst>
            </p:cNvPr>
            <p:cNvSpPr>
              <a:spLocks noChangeShapeType="1"/>
            </p:cNvSpPr>
            <p:nvPr/>
          </p:nvSpPr>
          <p:spPr bwMode="auto">
            <a:xfrm>
              <a:off x="1519" y="2206"/>
              <a:ext cx="182"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7" name="Oval 293">
              <a:extLst>
                <a:ext uri="{FF2B5EF4-FFF2-40B4-BE49-F238E27FC236}">
                  <a16:creationId xmlns:a16="http://schemas.microsoft.com/office/drawing/2014/main" id="{05F702CC-A03E-2DBE-BFB1-69F14302C0A3}"/>
                </a:ext>
              </a:extLst>
            </p:cNvPr>
            <p:cNvSpPr>
              <a:spLocks noChangeArrowheads="1"/>
            </p:cNvSpPr>
            <p:nvPr/>
          </p:nvSpPr>
          <p:spPr bwMode="auto">
            <a:xfrm>
              <a:off x="1293" y="206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7192" name="Group 307">
            <a:extLst>
              <a:ext uri="{FF2B5EF4-FFF2-40B4-BE49-F238E27FC236}">
                <a16:creationId xmlns:a16="http://schemas.microsoft.com/office/drawing/2014/main" id="{36E63D68-5F8A-8DDF-E193-A64943694FAF}"/>
              </a:ext>
            </a:extLst>
          </p:cNvPr>
          <p:cNvGrpSpPr>
            <a:grpSpLocks/>
          </p:cNvGrpSpPr>
          <p:nvPr/>
        </p:nvGrpSpPr>
        <p:grpSpPr bwMode="auto">
          <a:xfrm>
            <a:off x="3719513" y="3213100"/>
            <a:ext cx="504825" cy="655638"/>
            <a:chOff x="2381" y="2024"/>
            <a:chExt cx="318" cy="413"/>
          </a:xfrm>
        </p:grpSpPr>
        <p:grpSp>
          <p:nvGrpSpPr>
            <p:cNvPr id="7201" name="Group 287">
              <a:extLst>
                <a:ext uri="{FF2B5EF4-FFF2-40B4-BE49-F238E27FC236}">
                  <a16:creationId xmlns:a16="http://schemas.microsoft.com/office/drawing/2014/main" id="{F5A41CEB-ED4A-14B4-AEC5-A631A8711C32}"/>
                </a:ext>
              </a:extLst>
            </p:cNvPr>
            <p:cNvGrpSpPr>
              <a:grpSpLocks/>
            </p:cNvGrpSpPr>
            <p:nvPr/>
          </p:nvGrpSpPr>
          <p:grpSpPr bwMode="auto">
            <a:xfrm>
              <a:off x="2472" y="2206"/>
              <a:ext cx="227" cy="231"/>
              <a:chOff x="2472" y="2115"/>
              <a:chExt cx="227" cy="231"/>
            </a:xfrm>
          </p:grpSpPr>
          <p:sp>
            <p:nvSpPr>
              <p:cNvPr id="7203" name="Oval 288">
                <a:extLst>
                  <a:ext uri="{FF2B5EF4-FFF2-40B4-BE49-F238E27FC236}">
                    <a16:creationId xmlns:a16="http://schemas.microsoft.com/office/drawing/2014/main" id="{6B3DF73E-C069-7B96-EBD7-B8AD271DE728}"/>
                  </a:ext>
                </a:extLst>
              </p:cNvPr>
              <p:cNvSpPr>
                <a:spLocks noChangeArrowheads="1"/>
              </p:cNvSpPr>
              <p:nvPr/>
            </p:nvSpPr>
            <p:spPr bwMode="auto">
              <a:xfrm>
                <a:off x="2472" y="211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4" name="Text Box 289">
                <a:extLst>
                  <a:ext uri="{FF2B5EF4-FFF2-40B4-BE49-F238E27FC236}">
                    <a16:creationId xmlns:a16="http://schemas.microsoft.com/office/drawing/2014/main" id="{383AB310-E0F1-5712-26ED-B8FC16D64361}"/>
                  </a:ext>
                </a:extLst>
              </p:cNvPr>
              <p:cNvSpPr txBox="1">
                <a:spLocks noChangeArrowheads="1"/>
              </p:cNvSpPr>
              <p:nvPr/>
            </p:nvSpPr>
            <p:spPr bwMode="auto">
              <a:xfrm>
                <a:off x="2472" y="211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sp>
          <p:nvSpPr>
            <p:cNvPr id="7202" name="Line 294">
              <a:extLst>
                <a:ext uri="{FF2B5EF4-FFF2-40B4-BE49-F238E27FC236}">
                  <a16:creationId xmlns:a16="http://schemas.microsoft.com/office/drawing/2014/main" id="{15DC919E-8EB3-757B-2F5B-D8C257AA6432}"/>
                </a:ext>
              </a:extLst>
            </p:cNvPr>
            <p:cNvSpPr>
              <a:spLocks noChangeShapeType="1"/>
            </p:cNvSpPr>
            <p:nvPr/>
          </p:nvSpPr>
          <p:spPr bwMode="auto">
            <a:xfrm flipH="1" flipV="1">
              <a:off x="2381" y="2024"/>
              <a:ext cx="136" cy="20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93" name="Group 306">
            <a:extLst>
              <a:ext uri="{FF2B5EF4-FFF2-40B4-BE49-F238E27FC236}">
                <a16:creationId xmlns:a16="http://schemas.microsoft.com/office/drawing/2014/main" id="{D0B5407B-88C4-9A81-C251-E360310E2ADD}"/>
              </a:ext>
            </a:extLst>
          </p:cNvPr>
          <p:cNvGrpSpPr>
            <a:grpSpLocks/>
          </p:cNvGrpSpPr>
          <p:nvPr/>
        </p:nvGrpSpPr>
        <p:grpSpPr bwMode="auto">
          <a:xfrm>
            <a:off x="4872038" y="2989263"/>
            <a:ext cx="649287" cy="438150"/>
            <a:chOff x="2835" y="1888"/>
            <a:chExt cx="409" cy="276"/>
          </a:xfrm>
        </p:grpSpPr>
        <p:sp>
          <p:nvSpPr>
            <p:cNvPr id="7198" name="Oval 295">
              <a:extLst>
                <a:ext uri="{FF2B5EF4-FFF2-40B4-BE49-F238E27FC236}">
                  <a16:creationId xmlns:a16="http://schemas.microsoft.com/office/drawing/2014/main" id="{78B9734F-34D1-944D-8895-23DA50163E44}"/>
                </a:ext>
              </a:extLst>
            </p:cNvPr>
            <p:cNvSpPr>
              <a:spLocks noChangeArrowheads="1"/>
            </p:cNvSpPr>
            <p:nvPr/>
          </p:nvSpPr>
          <p:spPr bwMode="auto">
            <a:xfrm>
              <a:off x="2835" y="193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9" name="Text Box 296">
              <a:extLst>
                <a:ext uri="{FF2B5EF4-FFF2-40B4-BE49-F238E27FC236}">
                  <a16:creationId xmlns:a16="http://schemas.microsoft.com/office/drawing/2014/main" id="{E808C62D-E133-7F4B-15BE-5DBB6D61390D}"/>
                </a:ext>
              </a:extLst>
            </p:cNvPr>
            <p:cNvSpPr txBox="1">
              <a:spLocks noChangeArrowheads="1"/>
            </p:cNvSpPr>
            <p:nvPr/>
          </p:nvSpPr>
          <p:spPr bwMode="auto">
            <a:xfrm>
              <a:off x="2835" y="193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sp>
          <p:nvSpPr>
            <p:cNvPr id="7200" name="Line 297">
              <a:extLst>
                <a:ext uri="{FF2B5EF4-FFF2-40B4-BE49-F238E27FC236}">
                  <a16:creationId xmlns:a16="http://schemas.microsoft.com/office/drawing/2014/main" id="{F37A6B33-29AA-2F9F-40AF-14FD01172E3F}"/>
                </a:ext>
              </a:extLst>
            </p:cNvPr>
            <p:cNvSpPr>
              <a:spLocks noChangeShapeType="1"/>
            </p:cNvSpPr>
            <p:nvPr/>
          </p:nvSpPr>
          <p:spPr bwMode="auto">
            <a:xfrm flipV="1">
              <a:off x="3062" y="1888"/>
              <a:ext cx="182"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7194" name="Text Box 275">
            <a:extLst>
              <a:ext uri="{FF2B5EF4-FFF2-40B4-BE49-F238E27FC236}">
                <a16:creationId xmlns:a16="http://schemas.microsoft.com/office/drawing/2014/main" id="{AE358211-025C-B729-C082-22308B975619}"/>
              </a:ext>
            </a:extLst>
          </p:cNvPr>
          <p:cNvSpPr txBox="1">
            <a:spLocks noChangeArrowheads="1"/>
          </p:cNvSpPr>
          <p:nvPr/>
        </p:nvSpPr>
        <p:spPr bwMode="auto">
          <a:xfrm>
            <a:off x="5651500" y="2276475"/>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nvGrpSpPr>
          <p:cNvPr id="7195" name="Gruppieren 3">
            <a:extLst>
              <a:ext uri="{FF2B5EF4-FFF2-40B4-BE49-F238E27FC236}">
                <a16:creationId xmlns:a16="http://schemas.microsoft.com/office/drawing/2014/main" id="{18FB1134-6B8B-05E0-FB3D-9EE6F60D8B22}"/>
              </a:ext>
            </a:extLst>
          </p:cNvPr>
          <p:cNvGrpSpPr>
            <a:grpSpLocks/>
          </p:cNvGrpSpPr>
          <p:nvPr/>
        </p:nvGrpSpPr>
        <p:grpSpPr bwMode="auto">
          <a:xfrm>
            <a:off x="5437188" y="2276475"/>
            <a:ext cx="574675" cy="358775"/>
            <a:chOff x="5437184" y="2276872"/>
            <a:chExt cx="575299" cy="358775"/>
          </a:xfrm>
        </p:grpSpPr>
        <p:sp>
          <p:nvSpPr>
            <p:cNvPr id="7196" name="Oval 274">
              <a:extLst>
                <a:ext uri="{FF2B5EF4-FFF2-40B4-BE49-F238E27FC236}">
                  <a16:creationId xmlns:a16="http://schemas.microsoft.com/office/drawing/2014/main" id="{A5C815F9-CEC6-8005-B69B-646D0E7E4939}"/>
                </a:ext>
              </a:extLst>
            </p:cNvPr>
            <p:cNvSpPr>
              <a:spLocks noChangeArrowheads="1"/>
            </p:cNvSpPr>
            <p:nvPr/>
          </p:nvSpPr>
          <p:spPr bwMode="auto">
            <a:xfrm>
              <a:off x="5652120" y="2276872"/>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7" name="Line 298">
              <a:extLst>
                <a:ext uri="{FF2B5EF4-FFF2-40B4-BE49-F238E27FC236}">
                  <a16:creationId xmlns:a16="http://schemas.microsoft.com/office/drawing/2014/main" id="{7E18058C-A210-00FF-5ED2-BD5B154B9F7A}"/>
                </a:ext>
              </a:extLst>
            </p:cNvPr>
            <p:cNvSpPr>
              <a:spLocks noChangeShapeType="1"/>
            </p:cNvSpPr>
            <p:nvPr/>
          </p:nvSpPr>
          <p:spPr bwMode="auto">
            <a:xfrm flipH="1" flipV="1">
              <a:off x="5437184" y="2464592"/>
              <a:ext cx="214935" cy="214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3BF3494-6AA8-E33D-D7A6-C05E2753B249}"/>
              </a:ext>
            </a:extLst>
          </p:cNvPr>
          <p:cNvSpPr>
            <a:spLocks noGrp="1" noChangeArrowheads="1"/>
          </p:cNvSpPr>
          <p:nvPr>
            <p:ph type="title"/>
          </p:nvPr>
        </p:nvSpPr>
        <p:spPr/>
        <p:txBody>
          <a:bodyPr/>
          <a:lstStyle/>
          <a:p>
            <a:r>
              <a:rPr lang="de-DE" altLang="de-DE"/>
              <a:t>Der Körperbau des Hundes</a:t>
            </a:r>
          </a:p>
        </p:txBody>
      </p:sp>
      <p:pic>
        <p:nvPicPr>
          <p:cNvPr id="8195" name="Grafik 1">
            <a:extLst>
              <a:ext uri="{FF2B5EF4-FFF2-40B4-BE49-F238E27FC236}">
                <a16:creationId xmlns:a16="http://schemas.microsoft.com/office/drawing/2014/main" id="{E1939138-7B4E-B6DE-97D5-0988BB36CD9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65375" y="1635125"/>
            <a:ext cx="4352925" cy="351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196" name="Gruppieren 1">
            <a:extLst>
              <a:ext uri="{FF2B5EF4-FFF2-40B4-BE49-F238E27FC236}">
                <a16:creationId xmlns:a16="http://schemas.microsoft.com/office/drawing/2014/main" id="{C590E7A8-8817-304F-21B7-5F84B2B20EDA}"/>
              </a:ext>
            </a:extLst>
          </p:cNvPr>
          <p:cNvGrpSpPr>
            <a:grpSpLocks/>
          </p:cNvGrpSpPr>
          <p:nvPr/>
        </p:nvGrpSpPr>
        <p:grpSpPr bwMode="auto">
          <a:xfrm>
            <a:off x="338138" y="1795463"/>
            <a:ext cx="2373312" cy="481012"/>
            <a:chOff x="168498" y="858836"/>
            <a:chExt cx="2373313" cy="481013"/>
          </a:xfrm>
        </p:grpSpPr>
        <p:grpSp>
          <p:nvGrpSpPr>
            <p:cNvPr id="8245" name="Gruppieren 4">
              <a:extLst>
                <a:ext uri="{FF2B5EF4-FFF2-40B4-BE49-F238E27FC236}">
                  <a16:creationId xmlns:a16="http://schemas.microsoft.com/office/drawing/2014/main" id="{12ECE42D-5076-F9FD-5BA7-00F41A19E440}"/>
                </a:ext>
              </a:extLst>
            </p:cNvPr>
            <p:cNvGrpSpPr>
              <a:grpSpLocks/>
            </p:cNvGrpSpPr>
            <p:nvPr/>
          </p:nvGrpSpPr>
          <p:grpSpPr bwMode="auto">
            <a:xfrm>
              <a:off x="168498" y="858836"/>
              <a:ext cx="2017713" cy="360363"/>
              <a:chOff x="827088" y="4282283"/>
              <a:chExt cx="2017713" cy="360363"/>
            </a:xfrm>
          </p:grpSpPr>
          <p:sp>
            <p:nvSpPr>
              <p:cNvPr id="8247" name="Rectangle 38">
                <a:extLst>
                  <a:ext uri="{FF2B5EF4-FFF2-40B4-BE49-F238E27FC236}">
                    <a16:creationId xmlns:a16="http://schemas.microsoft.com/office/drawing/2014/main" id="{0EC64974-F39B-FA10-46E6-26821F251289}"/>
                  </a:ext>
                </a:extLst>
              </p:cNvPr>
              <p:cNvSpPr>
                <a:spLocks noChangeArrowheads="1"/>
              </p:cNvSpPr>
              <p:nvPr/>
            </p:nvSpPr>
            <p:spPr bwMode="auto">
              <a:xfrm>
                <a:off x="827088" y="4282283"/>
                <a:ext cx="2017713"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48" name="Text Box 72">
                <a:extLst>
                  <a:ext uri="{FF2B5EF4-FFF2-40B4-BE49-F238E27FC236}">
                    <a16:creationId xmlns:a16="http://schemas.microsoft.com/office/drawing/2014/main" id="{0DB5B2D1-65E8-B28E-5356-AD75F8621100}"/>
                  </a:ext>
                </a:extLst>
              </p:cNvPr>
              <p:cNvSpPr txBox="1">
                <a:spLocks noChangeArrowheads="1"/>
              </p:cNvSpPr>
              <p:nvPr/>
            </p:nvSpPr>
            <p:spPr bwMode="auto">
              <a:xfrm>
                <a:off x="1321023" y="4282283"/>
                <a:ext cx="116522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Schädel</a:t>
                </a:r>
              </a:p>
            </p:txBody>
          </p:sp>
        </p:grpSp>
        <p:sp>
          <p:nvSpPr>
            <p:cNvPr id="8246" name="Line 269">
              <a:extLst>
                <a:ext uri="{FF2B5EF4-FFF2-40B4-BE49-F238E27FC236}">
                  <a16:creationId xmlns:a16="http://schemas.microsoft.com/office/drawing/2014/main" id="{6FA3B631-FFC3-1F35-C59C-5C816E42990B}"/>
                </a:ext>
              </a:extLst>
            </p:cNvPr>
            <p:cNvSpPr>
              <a:spLocks noChangeShapeType="1"/>
            </p:cNvSpPr>
            <p:nvPr/>
          </p:nvSpPr>
          <p:spPr bwMode="auto">
            <a:xfrm>
              <a:off x="2186211" y="1066002"/>
              <a:ext cx="355600" cy="27384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197" name="Gruppieren 11">
            <a:extLst>
              <a:ext uri="{FF2B5EF4-FFF2-40B4-BE49-F238E27FC236}">
                <a16:creationId xmlns:a16="http://schemas.microsoft.com/office/drawing/2014/main" id="{A8CD3ACA-018D-488D-C65B-776E943D4785}"/>
              </a:ext>
            </a:extLst>
          </p:cNvPr>
          <p:cNvGrpSpPr>
            <a:grpSpLocks/>
          </p:cNvGrpSpPr>
          <p:nvPr/>
        </p:nvGrpSpPr>
        <p:grpSpPr bwMode="auto">
          <a:xfrm>
            <a:off x="1347788" y="3606800"/>
            <a:ext cx="2368550" cy="336550"/>
            <a:chOff x="1178720" y="2670968"/>
            <a:chExt cx="2367755" cy="336550"/>
          </a:xfrm>
        </p:grpSpPr>
        <p:sp>
          <p:nvSpPr>
            <p:cNvPr id="8243" name="Line 285">
              <a:extLst>
                <a:ext uri="{FF2B5EF4-FFF2-40B4-BE49-F238E27FC236}">
                  <a16:creationId xmlns:a16="http://schemas.microsoft.com/office/drawing/2014/main" id="{A553EC20-DA71-25D3-96D1-A3BD207723CD}"/>
                </a:ext>
              </a:extLst>
            </p:cNvPr>
            <p:cNvSpPr>
              <a:spLocks noChangeShapeType="1"/>
            </p:cNvSpPr>
            <p:nvPr/>
          </p:nvSpPr>
          <p:spPr bwMode="auto">
            <a:xfrm flipV="1">
              <a:off x="3186113" y="2708275"/>
              <a:ext cx="360362" cy="142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44" name="Text Box 81">
              <a:extLst>
                <a:ext uri="{FF2B5EF4-FFF2-40B4-BE49-F238E27FC236}">
                  <a16:creationId xmlns:a16="http://schemas.microsoft.com/office/drawing/2014/main" id="{A203469D-1FB7-191A-B9A2-E468EC072FE8}"/>
                </a:ext>
              </a:extLst>
            </p:cNvPr>
            <p:cNvSpPr txBox="1">
              <a:spLocks noChangeArrowheads="1"/>
            </p:cNvSpPr>
            <p:nvPr/>
          </p:nvSpPr>
          <p:spPr bwMode="auto">
            <a:xfrm>
              <a:off x="1178720" y="267096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Oberarmknochen</a:t>
              </a:r>
            </a:p>
          </p:txBody>
        </p:sp>
      </p:grpSp>
      <p:sp>
        <p:nvSpPr>
          <p:cNvPr id="8198" name="Rectangle 47">
            <a:extLst>
              <a:ext uri="{FF2B5EF4-FFF2-40B4-BE49-F238E27FC236}">
                <a16:creationId xmlns:a16="http://schemas.microsoft.com/office/drawing/2014/main" id="{F1CCC425-0C68-6180-4183-EDC8DE277E4E}"/>
              </a:ext>
            </a:extLst>
          </p:cNvPr>
          <p:cNvSpPr>
            <a:spLocks noChangeArrowheads="1"/>
          </p:cNvSpPr>
          <p:nvPr/>
        </p:nvSpPr>
        <p:spPr bwMode="auto">
          <a:xfrm>
            <a:off x="1347788" y="3606800"/>
            <a:ext cx="2017712"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199" name="Gruppieren 5">
            <a:extLst>
              <a:ext uri="{FF2B5EF4-FFF2-40B4-BE49-F238E27FC236}">
                <a16:creationId xmlns:a16="http://schemas.microsoft.com/office/drawing/2014/main" id="{8CA375AA-052A-DFE7-B7B0-31B2A86B9C7B}"/>
              </a:ext>
            </a:extLst>
          </p:cNvPr>
          <p:cNvGrpSpPr>
            <a:grpSpLocks/>
          </p:cNvGrpSpPr>
          <p:nvPr/>
        </p:nvGrpSpPr>
        <p:grpSpPr bwMode="auto">
          <a:xfrm>
            <a:off x="1189038" y="4646613"/>
            <a:ext cx="2311400" cy="368300"/>
            <a:chOff x="1019548" y="3709988"/>
            <a:chExt cx="2311027" cy="368301"/>
          </a:xfrm>
        </p:grpSpPr>
        <p:sp>
          <p:nvSpPr>
            <p:cNvPr id="8239" name="Line 292">
              <a:extLst>
                <a:ext uri="{FF2B5EF4-FFF2-40B4-BE49-F238E27FC236}">
                  <a16:creationId xmlns:a16="http://schemas.microsoft.com/office/drawing/2014/main" id="{1D8C594E-1590-5A82-FBBB-3BBC1AC1E2FA}"/>
                </a:ext>
              </a:extLst>
            </p:cNvPr>
            <p:cNvSpPr>
              <a:spLocks noChangeShapeType="1"/>
            </p:cNvSpPr>
            <p:nvPr/>
          </p:nvSpPr>
          <p:spPr bwMode="auto">
            <a:xfrm>
              <a:off x="3041650" y="4006851"/>
              <a:ext cx="288925"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8240" name="Gruppieren 112">
              <a:extLst>
                <a:ext uri="{FF2B5EF4-FFF2-40B4-BE49-F238E27FC236}">
                  <a16:creationId xmlns:a16="http://schemas.microsoft.com/office/drawing/2014/main" id="{59F462D5-A65F-B660-585C-3AED1F596739}"/>
                </a:ext>
              </a:extLst>
            </p:cNvPr>
            <p:cNvGrpSpPr>
              <a:grpSpLocks/>
            </p:cNvGrpSpPr>
            <p:nvPr/>
          </p:nvGrpSpPr>
          <p:grpSpPr bwMode="auto">
            <a:xfrm>
              <a:off x="1019548" y="3709988"/>
              <a:ext cx="2221036" cy="360363"/>
              <a:chOff x="6227763" y="5300663"/>
              <a:chExt cx="2221036" cy="360363"/>
            </a:xfrm>
          </p:grpSpPr>
          <p:sp>
            <p:nvSpPr>
              <p:cNvPr id="8241" name="Text Box 82">
                <a:extLst>
                  <a:ext uri="{FF2B5EF4-FFF2-40B4-BE49-F238E27FC236}">
                    <a16:creationId xmlns:a16="http://schemas.microsoft.com/office/drawing/2014/main" id="{B266D446-6820-61E7-F655-047EA11BBFFC}"/>
                  </a:ext>
                </a:extLst>
              </p:cNvPr>
              <p:cNvSpPr txBox="1">
                <a:spLocks noChangeArrowheads="1"/>
              </p:cNvSpPr>
              <p:nvPr/>
            </p:nvSpPr>
            <p:spPr bwMode="auto">
              <a:xfrm>
                <a:off x="6432674" y="53006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Handknochen</a:t>
                </a:r>
              </a:p>
            </p:txBody>
          </p:sp>
          <p:sp>
            <p:nvSpPr>
              <p:cNvPr id="8242" name="Rectangle 48">
                <a:extLst>
                  <a:ext uri="{FF2B5EF4-FFF2-40B4-BE49-F238E27FC236}">
                    <a16:creationId xmlns:a16="http://schemas.microsoft.com/office/drawing/2014/main" id="{587EE274-FE72-E86B-627F-62BA7023D8C0}"/>
                  </a:ext>
                </a:extLst>
              </p:cNvPr>
              <p:cNvSpPr>
                <a:spLocks noChangeArrowheads="1"/>
              </p:cNvSpPr>
              <p:nvPr/>
            </p:nvSpPr>
            <p:spPr bwMode="auto">
              <a:xfrm>
                <a:off x="6227763" y="5300663"/>
                <a:ext cx="2017713"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8200" name="Gruppieren 8">
            <a:extLst>
              <a:ext uri="{FF2B5EF4-FFF2-40B4-BE49-F238E27FC236}">
                <a16:creationId xmlns:a16="http://schemas.microsoft.com/office/drawing/2014/main" id="{561DD0CE-B0EC-065E-D852-87CF8F387420}"/>
              </a:ext>
            </a:extLst>
          </p:cNvPr>
          <p:cNvGrpSpPr>
            <a:grpSpLocks/>
          </p:cNvGrpSpPr>
          <p:nvPr/>
        </p:nvGrpSpPr>
        <p:grpSpPr bwMode="auto">
          <a:xfrm>
            <a:off x="1347788" y="4125913"/>
            <a:ext cx="2541587" cy="360362"/>
            <a:chOff x="1178720" y="3189288"/>
            <a:chExt cx="2540792" cy="360363"/>
          </a:xfrm>
        </p:grpSpPr>
        <p:sp>
          <p:nvSpPr>
            <p:cNvPr id="8235" name="Line 294">
              <a:extLst>
                <a:ext uri="{FF2B5EF4-FFF2-40B4-BE49-F238E27FC236}">
                  <a16:creationId xmlns:a16="http://schemas.microsoft.com/office/drawing/2014/main" id="{F1B09F62-AED1-B8B1-0FC3-BE1B7B539EA6}"/>
                </a:ext>
              </a:extLst>
            </p:cNvPr>
            <p:cNvSpPr>
              <a:spLocks noChangeShapeType="1"/>
            </p:cNvSpPr>
            <p:nvPr/>
          </p:nvSpPr>
          <p:spPr bwMode="auto">
            <a:xfrm flipV="1">
              <a:off x="3186111" y="3213099"/>
              <a:ext cx="533401" cy="21431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8236" name="Gruppieren 7">
              <a:extLst>
                <a:ext uri="{FF2B5EF4-FFF2-40B4-BE49-F238E27FC236}">
                  <a16:creationId xmlns:a16="http://schemas.microsoft.com/office/drawing/2014/main" id="{AA43C0E5-A169-D4F5-5E46-58BA359AC303}"/>
                </a:ext>
              </a:extLst>
            </p:cNvPr>
            <p:cNvGrpSpPr>
              <a:grpSpLocks/>
            </p:cNvGrpSpPr>
            <p:nvPr/>
          </p:nvGrpSpPr>
          <p:grpSpPr bwMode="auto">
            <a:xfrm>
              <a:off x="1178720" y="3189288"/>
              <a:ext cx="2193353" cy="360363"/>
              <a:chOff x="1178720" y="3189288"/>
              <a:chExt cx="2193353" cy="360363"/>
            </a:xfrm>
          </p:grpSpPr>
          <p:sp>
            <p:nvSpPr>
              <p:cNvPr id="8237" name="Rectangle 46">
                <a:extLst>
                  <a:ext uri="{FF2B5EF4-FFF2-40B4-BE49-F238E27FC236}">
                    <a16:creationId xmlns:a16="http://schemas.microsoft.com/office/drawing/2014/main" id="{0F939311-47F3-4D98-D348-D9BB1E2B9471}"/>
                  </a:ext>
                </a:extLst>
              </p:cNvPr>
              <p:cNvSpPr>
                <a:spLocks noChangeArrowheads="1"/>
              </p:cNvSpPr>
              <p:nvPr/>
            </p:nvSpPr>
            <p:spPr bwMode="auto">
              <a:xfrm>
                <a:off x="1178720" y="3189288"/>
                <a:ext cx="201612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38" name="Text Box 80">
                <a:extLst>
                  <a:ext uri="{FF2B5EF4-FFF2-40B4-BE49-F238E27FC236}">
                    <a16:creationId xmlns:a16="http://schemas.microsoft.com/office/drawing/2014/main" id="{542E4E8F-62E2-96F3-B78D-B18CA76BA0BD}"/>
                  </a:ext>
                </a:extLst>
              </p:cNvPr>
              <p:cNvSpPr txBox="1">
                <a:spLocks noChangeArrowheads="1"/>
              </p:cNvSpPr>
              <p:nvPr/>
            </p:nvSpPr>
            <p:spPr bwMode="auto">
              <a:xfrm>
                <a:off x="1178720" y="3189288"/>
                <a:ext cx="219335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Unterarmknochen</a:t>
                </a:r>
              </a:p>
            </p:txBody>
          </p:sp>
        </p:grpSp>
      </p:grpSp>
      <p:grpSp>
        <p:nvGrpSpPr>
          <p:cNvPr id="8201" name="Gruppieren 10">
            <a:extLst>
              <a:ext uri="{FF2B5EF4-FFF2-40B4-BE49-F238E27FC236}">
                <a16:creationId xmlns:a16="http://schemas.microsoft.com/office/drawing/2014/main" id="{3B4CA3CB-1132-D898-FCCF-08ED23F4347B}"/>
              </a:ext>
            </a:extLst>
          </p:cNvPr>
          <p:cNvGrpSpPr>
            <a:grpSpLocks/>
          </p:cNvGrpSpPr>
          <p:nvPr/>
        </p:nvGrpSpPr>
        <p:grpSpPr bwMode="auto">
          <a:xfrm>
            <a:off x="5746750" y="3573463"/>
            <a:ext cx="3171825" cy="360362"/>
            <a:chOff x="5576887" y="2636912"/>
            <a:chExt cx="3171577" cy="360362"/>
          </a:xfrm>
        </p:grpSpPr>
        <p:sp>
          <p:nvSpPr>
            <p:cNvPr id="8231" name="Line 297">
              <a:extLst>
                <a:ext uri="{FF2B5EF4-FFF2-40B4-BE49-F238E27FC236}">
                  <a16:creationId xmlns:a16="http://schemas.microsoft.com/office/drawing/2014/main" id="{6813ECDC-62ED-6E5A-6D91-A85D43B4B480}"/>
                </a:ext>
              </a:extLst>
            </p:cNvPr>
            <p:cNvSpPr>
              <a:spLocks noChangeShapeType="1"/>
            </p:cNvSpPr>
            <p:nvPr/>
          </p:nvSpPr>
          <p:spPr bwMode="auto">
            <a:xfrm flipV="1">
              <a:off x="5576887" y="2832894"/>
              <a:ext cx="1011337" cy="1619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8232" name="Gruppieren 123">
              <a:extLst>
                <a:ext uri="{FF2B5EF4-FFF2-40B4-BE49-F238E27FC236}">
                  <a16:creationId xmlns:a16="http://schemas.microsoft.com/office/drawing/2014/main" id="{72A10744-3E1D-2691-5889-C81CB25D8D1B}"/>
                </a:ext>
              </a:extLst>
            </p:cNvPr>
            <p:cNvGrpSpPr>
              <a:grpSpLocks/>
            </p:cNvGrpSpPr>
            <p:nvPr/>
          </p:nvGrpSpPr>
          <p:grpSpPr bwMode="auto">
            <a:xfrm>
              <a:off x="6589464" y="2636912"/>
              <a:ext cx="2159000" cy="360362"/>
              <a:chOff x="3421063" y="5805488"/>
              <a:chExt cx="2159000" cy="360362"/>
            </a:xfrm>
          </p:grpSpPr>
          <p:sp>
            <p:nvSpPr>
              <p:cNvPr id="8233" name="Rectangle 45">
                <a:extLst>
                  <a:ext uri="{FF2B5EF4-FFF2-40B4-BE49-F238E27FC236}">
                    <a16:creationId xmlns:a16="http://schemas.microsoft.com/office/drawing/2014/main" id="{CAEA64CD-5CD6-EEC3-063B-E4808141418D}"/>
                  </a:ext>
                </a:extLst>
              </p:cNvPr>
              <p:cNvSpPr>
                <a:spLocks noChangeArrowheads="1"/>
              </p:cNvSpPr>
              <p:nvPr/>
            </p:nvSpPr>
            <p:spPr bwMode="auto">
              <a:xfrm>
                <a:off x="3455987" y="5805488"/>
                <a:ext cx="2017713"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34" name="Text Box 79">
                <a:extLst>
                  <a:ext uri="{FF2B5EF4-FFF2-40B4-BE49-F238E27FC236}">
                    <a16:creationId xmlns:a16="http://schemas.microsoft.com/office/drawing/2014/main" id="{4FADF668-8319-E614-E1D7-B732C4EE5329}"/>
                  </a:ext>
                </a:extLst>
              </p:cNvPr>
              <p:cNvSpPr txBox="1">
                <a:spLocks noChangeArrowheads="1"/>
              </p:cNvSpPr>
              <p:nvPr/>
            </p:nvSpPr>
            <p:spPr bwMode="auto">
              <a:xfrm>
                <a:off x="3421063" y="5805488"/>
                <a:ext cx="21590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500">
                    <a:latin typeface="Arial" panose="020B0604020202020204" pitchFamily="34" charset="0"/>
                  </a:rPr>
                  <a:t>Unterschenkelknochen</a:t>
                </a:r>
              </a:p>
            </p:txBody>
          </p:sp>
        </p:grpSp>
      </p:grpSp>
      <p:grpSp>
        <p:nvGrpSpPr>
          <p:cNvPr id="8202" name="Gruppieren 13">
            <a:extLst>
              <a:ext uri="{FF2B5EF4-FFF2-40B4-BE49-F238E27FC236}">
                <a16:creationId xmlns:a16="http://schemas.microsoft.com/office/drawing/2014/main" id="{50AA673B-F561-9625-D97F-DE794E793F1A}"/>
              </a:ext>
            </a:extLst>
          </p:cNvPr>
          <p:cNvGrpSpPr>
            <a:grpSpLocks/>
          </p:cNvGrpSpPr>
          <p:nvPr/>
        </p:nvGrpSpPr>
        <p:grpSpPr bwMode="auto">
          <a:xfrm>
            <a:off x="6388100" y="2606675"/>
            <a:ext cx="2405063" cy="671513"/>
            <a:chOff x="6218239" y="1670050"/>
            <a:chExt cx="2404784" cy="671513"/>
          </a:xfrm>
        </p:grpSpPr>
        <p:sp>
          <p:nvSpPr>
            <p:cNvPr id="8227" name="Line 280">
              <a:extLst>
                <a:ext uri="{FF2B5EF4-FFF2-40B4-BE49-F238E27FC236}">
                  <a16:creationId xmlns:a16="http://schemas.microsoft.com/office/drawing/2014/main" id="{C95BF3AB-8A31-3004-6831-CBDB7056801D}"/>
                </a:ext>
              </a:extLst>
            </p:cNvPr>
            <p:cNvSpPr>
              <a:spLocks noChangeShapeType="1"/>
            </p:cNvSpPr>
            <p:nvPr/>
          </p:nvSpPr>
          <p:spPr bwMode="auto">
            <a:xfrm flipV="1">
              <a:off x="6218239" y="1851025"/>
              <a:ext cx="330200" cy="4905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8228" name="Gruppieren 129">
              <a:extLst>
                <a:ext uri="{FF2B5EF4-FFF2-40B4-BE49-F238E27FC236}">
                  <a16:creationId xmlns:a16="http://schemas.microsoft.com/office/drawing/2014/main" id="{2ACDE562-F371-53C1-1E13-439D8C0B9DF3}"/>
                </a:ext>
              </a:extLst>
            </p:cNvPr>
            <p:cNvGrpSpPr>
              <a:grpSpLocks/>
            </p:cNvGrpSpPr>
            <p:nvPr/>
          </p:nvGrpSpPr>
          <p:grpSpPr bwMode="auto">
            <a:xfrm>
              <a:off x="6548438" y="1670050"/>
              <a:ext cx="2074585" cy="360363"/>
              <a:chOff x="3490914" y="4797425"/>
              <a:chExt cx="2074585" cy="360363"/>
            </a:xfrm>
          </p:grpSpPr>
          <p:sp>
            <p:nvSpPr>
              <p:cNvPr id="8229" name="Rectangle 43">
                <a:extLst>
                  <a:ext uri="{FF2B5EF4-FFF2-40B4-BE49-F238E27FC236}">
                    <a16:creationId xmlns:a16="http://schemas.microsoft.com/office/drawing/2014/main" id="{79CEC226-43B3-CAFB-08FD-F53ACFC315D3}"/>
                  </a:ext>
                </a:extLst>
              </p:cNvPr>
              <p:cNvSpPr>
                <a:spLocks noChangeArrowheads="1"/>
              </p:cNvSpPr>
              <p:nvPr/>
            </p:nvSpPr>
            <p:spPr bwMode="auto">
              <a:xfrm>
                <a:off x="3490914" y="4797425"/>
                <a:ext cx="1154112"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30" name="Text Box 77">
                <a:extLst>
                  <a:ext uri="{FF2B5EF4-FFF2-40B4-BE49-F238E27FC236}">
                    <a16:creationId xmlns:a16="http://schemas.microsoft.com/office/drawing/2014/main" id="{0A79C4F0-806F-A6F7-BF90-7DD4A05BB30D}"/>
                  </a:ext>
                </a:extLst>
              </p:cNvPr>
              <p:cNvSpPr txBox="1">
                <a:spLocks noChangeArrowheads="1"/>
              </p:cNvSpPr>
              <p:nvPr/>
            </p:nvSpPr>
            <p:spPr bwMode="auto">
              <a:xfrm>
                <a:off x="3549374" y="47974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Schwanz</a:t>
                </a:r>
              </a:p>
            </p:txBody>
          </p:sp>
        </p:grpSp>
      </p:grpSp>
      <p:grpSp>
        <p:nvGrpSpPr>
          <p:cNvPr id="8203" name="Gruppieren 15">
            <a:extLst>
              <a:ext uri="{FF2B5EF4-FFF2-40B4-BE49-F238E27FC236}">
                <a16:creationId xmlns:a16="http://schemas.microsoft.com/office/drawing/2014/main" id="{AB05B086-EEF9-AFE4-058F-875D36E896E9}"/>
              </a:ext>
            </a:extLst>
          </p:cNvPr>
          <p:cNvGrpSpPr>
            <a:grpSpLocks/>
          </p:cNvGrpSpPr>
          <p:nvPr/>
        </p:nvGrpSpPr>
        <p:grpSpPr bwMode="auto">
          <a:xfrm>
            <a:off x="5603875" y="3097213"/>
            <a:ext cx="3382963" cy="361950"/>
            <a:chOff x="5437187" y="2161382"/>
            <a:chExt cx="3383285" cy="360362"/>
          </a:xfrm>
        </p:grpSpPr>
        <p:sp>
          <p:nvSpPr>
            <p:cNvPr id="8223" name="Line 298">
              <a:extLst>
                <a:ext uri="{FF2B5EF4-FFF2-40B4-BE49-F238E27FC236}">
                  <a16:creationId xmlns:a16="http://schemas.microsoft.com/office/drawing/2014/main" id="{F97FB4BF-F270-7047-639E-324C148C4D2B}"/>
                </a:ext>
              </a:extLst>
            </p:cNvPr>
            <p:cNvSpPr>
              <a:spLocks noChangeShapeType="1"/>
            </p:cNvSpPr>
            <p:nvPr/>
          </p:nvSpPr>
          <p:spPr bwMode="auto">
            <a:xfrm flipH="1">
              <a:off x="5437187" y="2341563"/>
              <a:ext cx="1222697" cy="12263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8224" name="Gruppieren 134">
              <a:extLst>
                <a:ext uri="{FF2B5EF4-FFF2-40B4-BE49-F238E27FC236}">
                  <a16:creationId xmlns:a16="http://schemas.microsoft.com/office/drawing/2014/main" id="{B687AC82-EA0E-4FB6-A548-FE4AEF52C6AE}"/>
                </a:ext>
              </a:extLst>
            </p:cNvPr>
            <p:cNvGrpSpPr>
              <a:grpSpLocks/>
            </p:cNvGrpSpPr>
            <p:nvPr/>
          </p:nvGrpSpPr>
          <p:grpSpPr bwMode="auto">
            <a:xfrm>
              <a:off x="6659885" y="2161382"/>
              <a:ext cx="2160587" cy="360362"/>
              <a:chOff x="3490913" y="5300663"/>
              <a:chExt cx="2160587" cy="360362"/>
            </a:xfrm>
          </p:grpSpPr>
          <p:sp>
            <p:nvSpPr>
              <p:cNvPr id="8225" name="Rectangle 44">
                <a:extLst>
                  <a:ext uri="{FF2B5EF4-FFF2-40B4-BE49-F238E27FC236}">
                    <a16:creationId xmlns:a16="http://schemas.microsoft.com/office/drawing/2014/main" id="{C16171F4-CE6B-3BA9-45A9-B3DCC5DAD3AD}"/>
                  </a:ext>
                </a:extLst>
              </p:cNvPr>
              <p:cNvSpPr>
                <a:spLocks noChangeArrowheads="1"/>
              </p:cNvSpPr>
              <p:nvPr/>
            </p:nvSpPr>
            <p:spPr bwMode="auto">
              <a:xfrm>
                <a:off x="3490913" y="5300663"/>
                <a:ext cx="2017713"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26" name="Text Box 78">
                <a:extLst>
                  <a:ext uri="{FF2B5EF4-FFF2-40B4-BE49-F238E27FC236}">
                    <a16:creationId xmlns:a16="http://schemas.microsoft.com/office/drawing/2014/main" id="{5B88D336-392D-0D08-483F-3FB6951CDFFA}"/>
                  </a:ext>
                </a:extLst>
              </p:cNvPr>
              <p:cNvSpPr txBox="1">
                <a:spLocks noChangeArrowheads="1"/>
              </p:cNvSpPr>
              <p:nvPr/>
            </p:nvSpPr>
            <p:spPr bwMode="auto">
              <a:xfrm>
                <a:off x="3492500" y="5300663"/>
                <a:ext cx="21590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500">
                    <a:latin typeface="Arial" panose="020B0604020202020204" pitchFamily="34" charset="0"/>
                  </a:rPr>
                  <a:t>Oberschenkelknochen</a:t>
                </a:r>
              </a:p>
            </p:txBody>
          </p:sp>
        </p:grpSp>
      </p:grpSp>
      <p:grpSp>
        <p:nvGrpSpPr>
          <p:cNvPr id="8204" name="Gruppieren 17">
            <a:extLst>
              <a:ext uri="{FF2B5EF4-FFF2-40B4-BE49-F238E27FC236}">
                <a16:creationId xmlns:a16="http://schemas.microsoft.com/office/drawing/2014/main" id="{22C7B989-B965-053E-F15E-9168D4F0964B}"/>
              </a:ext>
            </a:extLst>
          </p:cNvPr>
          <p:cNvGrpSpPr>
            <a:grpSpLocks/>
          </p:cNvGrpSpPr>
          <p:nvPr/>
        </p:nvGrpSpPr>
        <p:grpSpPr bwMode="auto">
          <a:xfrm>
            <a:off x="5603875" y="2017713"/>
            <a:ext cx="2703513" cy="668337"/>
            <a:chOff x="5397499" y="1015204"/>
            <a:chExt cx="2702893" cy="667545"/>
          </a:xfrm>
        </p:grpSpPr>
        <p:sp>
          <p:nvSpPr>
            <p:cNvPr id="8219" name="Line 273">
              <a:extLst>
                <a:ext uri="{FF2B5EF4-FFF2-40B4-BE49-F238E27FC236}">
                  <a16:creationId xmlns:a16="http://schemas.microsoft.com/office/drawing/2014/main" id="{C22DA294-05DF-FDD5-AF72-AB002A8046FA}"/>
                </a:ext>
              </a:extLst>
            </p:cNvPr>
            <p:cNvSpPr>
              <a:spLocks noChangeShapeType="1"/>
            </p:cNvSpPr>
            <p:nvPr/>
          </p:nvSpPr>
          <p:spPr bwMode="auto">
            <a:xfrm flipV="1">
              <a:off x="5397499" y="1219198"/>
              <a:ext cx="685055" cy="46355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8220" name="Gruppieren 16">
              <a:extLst>
                <a:ext uri="{FF2B5EF4-FFF2-40B4-BE49-F238E27FC236}">
                  <a16:creationId xmlns:a16="http://schemas.microsoft.com/office/drawing/2014/main" id="{F7AC3011-19E6-4A0D-8CE4-971A02B3C14B}"/>
                </a:ext>
              </a:extLst>
            </p:cNvPr>
            <p:cNvGrpSpPr>
              <a:grpSpLocks/>
            </p:cNvGrpSpPr>
            <p:nvPr/>
          </p:nvGrpSpPr>
          <p:grpSpPr bwMode="auto">
            <a:xfrm>
              <a:off x="6082554" y="1015204"/>
              <a:ext cx="2017838" cy="360363"/>
              <a:chOff x="6082554" y="1015204"/>
              <a:chExt cx="2017838" cy="360363"/>
            </a:xfrm>
          </p:grpSpPr>
          <p:sp>
            <p:nvSpPr>
              <p:cNvPr id="8221" name="Rectangle 41">
                <a:extLst>
                  <a:ext uri="{FF2B5EF4-FFF2-40B4-BE49-F238E27FC236}">
                    <a16:creationId xmlns:a16="http://schemas.microsoft.com/office/drawing/2014/main" id="{D1036753-65B5-C8C6-3BE9-38D830E9B2DA}"/>
                  </a:ext>
                </a:extLst>
              </p:cNvPr>
              <p:cNvSpPr>
                <a:spLocks noChangeArrowheads="1"/>
              </p:cNvSpPr>
              <p:nvPr/>
            </p:nvSpPr>
            <p:spPr bwMode="auto">
              <a:xfrm>
                <a:off x="6082554" y="1015204"/>
                <a:ext cx="1581149"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22" name="Text Box 76">
                <a:extLst>
                  <a:ext uri="{FF2B5EF4-FFF2-40B4-BE49-F238E27FC236}">
                    <a16:creationId xmlns:a16="http://schemas.microsoft.com/office/drawing/2014/main" id="{F4D82BC4-50CE-7C57-1DF2-C5F9F949B6DB}"/>
                  </a:ext>
                </a:extLst>
              </p:cNvPr>
              <p:cNvSpPr txBox="1">
                <a:spLocks noChangeArrowheads="1"/>
              </p:cNvSpPr>
              <p:nvPr/>
            </p:nvSpPr>
            <p:spPr bwMode="auto">
              <a:xfrm>
                <a:off x="6084267" y="102711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Beckenknochen</a:t>
                </a:r>
              </a:p>
            </p:txBody>
          </p:sp>
        </p:grpSp>
      </p:grpSp>
      <p:grpSp>
        <p:nvGrpSpPr>
          <p:cNvPr id="8205" name="Gruppieren 19">
            <a:extLst>
              <a:ext uri="{FF2B5EF4-FFF2-40B4-BE49-F238E27FC236}">
                <a16:creationId xmlns:a16="http://schemas.microsoft.com/office/drawing/2014/main" id="{BBEE197A-E31C-F520-9143-2F3B410B1F61}"/>
              </a:ext>
            </a:extLst>
          </p:cNvPr>
          <p:cNvGrpSpPr>
            <a:grpSpLocks/>
          </p:cNvGrpSpPr>
          <p:nvPr/>
        </p:nvGrpSpPr>
        <p:grpSpPr bwMode="auto">
          <a:xfrm>
            <a:off x="3427413" y="1557338"/>
            <a:ext cx="1316037" cy="1230312"/>
            <a:chOff x="3258344" y="620712"/>
            <a:chExt cx="1315245" cy="1230314"/>
          </a:xfrm>
        </p:grpSpPr>
        <p:sp>
          <p:nvSpPr>
            <p:cNvPr id="8216" name="Line 270">
              <a:extLst>
                <a:ext uri="{FF2B5EF4-FFF2-40B4-BE49-F238E27FC236}">
                  <a16:creationId xmlns:a16="http://schemas.microsoft.com/office/drawing/2014/main" id="{22109A8E-D792-FCB5-2C41-B438FF9A63EC}"/>
                </a:ext>
              </a:extLst>
            </p:cNvPr>
            <p:cNvSpPr>
              <a:spLocks noChangeShapeType="1"/>
            </p:cNvSpPr>
            <p:nvPr/>
          </p:nvSpPr>
          <p:spPr bwMode="auto">
            <a:xfrm>
              <a:off x="3862388" y="981076"/>
              <a:ext cx="0" cy="8699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7" name="Rectangle 39">
              <a:extLst>
                <a:ext uri="{FF2B5EF4-FFF2-40B4-BE49-F238E27FC236}">
                  <a16:creationId xmlns:a16="http://schemas.microsoft.com/office/drawing/2014/main" id="{72D98B28-AC77-D415-EC16-ACF1A22B721E}"/>
                </a:ext>
              </a:extLst>
            </p:cNvPr>
            <p:cNvSpPr>
              <a:spLocks noChangeArrowheads="1"/>
            </p:cNvSpPr>
            <p:nvPr/>
          </p:nvSpPr>
          <p:spPr bwMode="auto">
            <a:xfrm>
              <a:off x="3258344" y="620712"/>
              <a:ext cx="131524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18" name="Text Box 73">
              <a:extLst>
                <a:ext uri="{FF2B5EF4-FFF2-40B4-BE49-F238E27FC236}">
                  <a16:creationId xmlns:a16="http://schemas.microsoft.com/office/drawing/2014/main" id="{88453662-EB22-E83F-15CC-D63FBE65F63E}"/>
                </a:ext>
              </a:extLst>
            </p:cNvPr>
            <p:cNvSpPr txBox="1">
              <a:spLocks noChangeArrowheads="1"/>
            </p:cNvSpPr>
            <p:nvPr/>
          </p:nvSpPr>
          <p:spPr bwMode="auto">
            <a:xfrm>
              <a:off x="3258345" y="620712"/>
              <a:ext cx="1315244"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Schulterblatt</a:t>
              </a:r>
            </a:p>
          </p:txBody>
        </p:sp>
      </p:grpSp>
      <p:grpSp>
        <p:nvGrpSpPr>
          <p:cNvPr id="8206" name="Gruppieren 23">
            <a:extLst>
              <a:ext uri="{FF2B5EF4-FFF2-40B4-BE49-F238E27FC236}">
                <a16:creationId xmlns:a16="http://schemas.microsoft.com/office/drawing/2014/main" id="{E5A4B6FF-754D-4825-75C1-85FFA5C2E300}"/>
              </a:ext>
            </a:extLst>
          </p:cNvPr>
          <p:cNvGrpSpPr>
            <a:grpSpLocks/>
          </p:cNvGrpSpPr>
          <p:nvPr/>
        </p:nvGrpSpPr>
        <p:grpSpPr bwMode="auto">
          <a:xfrm>
            <a:off x="4202113" y="3392488"/>
            <a:ext cx="2016125" cy="1116012"/>
            <a:chOff x="4032410" y="2456656"/>
            <a:chExt cx="2016125" cy="1116360"/>
          </a:xfrm>
        </p:grpSpPr>
        <p:sp>
          <p:nvSpPr>
            <p:cNvPr id="8212" name="Line 271">
              <a:extLst>
                <a:ext uri="{FF2B5EF4-FFF2-40B4-BE49-F238E27FC236}">
                  <a16:creationId xmlns:a16="http://schemas.microsoft.com/office/drawing/2014/main" id="{84038653-FCB7-B201-BCF9-CEA25B5E6722}"/>
                </a:ext>
              </a:extLst>
            </p:cNvPr>
            <p:cNvSpPr>
              <a:spLocks noChangeShapeType="1"/>
            </p:cNvSpPr>
            <p:nvPr/>
          </p:nvSpPr>
          <p:spPr bwMode="auto">
            <a:xfrm>
              <a:off x="4211961" y="2456656"/>
              <a:ext cx="108582" cy="75644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8213" name="Gruppieren 148">
              <a:extLst>
                <a:ext uri="{FF2B5EF4-FFF2-40B4-BE49-F238E27FC236}">
                  <a16:creationId xmlns:a16="http://schemas.microsoft.com/office/drawing/2014/main" id="{675CF501-9E2E-F570-CAF9-492A9EE0DE28}"/>
                </a:ext>
              </a:extLst>
            </p:cNvPr>
            <p:cNvGrpSpPr>
              <a:grpSpLocks/>
            </p:cNvGrpSpPr>
            <p:nvPr/>
          </p:nvGrpSpPr>
          <p:grpSpPr bwMode="auto">
            <a:xfrm>
              <a:off x="4032410" y="3212654"/>
              <a:ext cx="2016125" cy="360362"/>
              <a:chOff x="827088" y="5300663"/>
              <a:chExt cx="2016125" cy="360362"/>
            </a:xfrm>
          </p:grpSpPr>
          <p:sp>
            <p:nvSpPr>
              <p:cNvPr id="8214" name="Rectangle 40">
                <a:extLst>
                  <a:ext uri="{FF2B5EF4-FFF2-40B4-BE49-F238E27FC236}">
                    <a16:creationId xmlns:a16="http://schemas.microsoft.com/office/drawing/2014/main" id="{DC7418B8-E429-80E3-FA33-7950D4FD68A0}"/>
                  </a:ext>
                </a:extLst>
              </p:cNvPr>
              <p:cNvSpPr>
                <a:spLocks noChangeArrowheads="1"/>
              </p:cNvSpPr>
              <p:nvPr/>
            </p:nvSpPr>
            <p:spPr bwMode="auto">
              <a:xfrm>
                <a:off x="827089" y="5300663"/>
                <a:ext cx="792584"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15" name="Text Box 74">
                <a:extLst>
                  <a:ext uri="{FF2B5EF4-FFF2-40B4-BE49-F238E27FC236}">
                    <a16:creationId xmlns:a16="http://schemas.microsoft.com/office/drawing/2014/main" id="{49CEFCED-30B1-A5AB-5D8D-01ED54DA1B7C}"/>
                  </a:ext>
                </a:extLst>
              </p:cNvPr>
              <p:cNvSpPr txBox="1">
                <a:spLocks noChangeArrowheads="1"/>
              </p:cNvSpPr>
              <p:nvPr/>
            </p:nvSpPr>
            <p:spPr bwMode="auto">
              <a:xfrm>
                <a:off x="827088" y="53006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Rippen</a:t>
                </a:r>
              </a:p>
            </p:txBody>
          </p:sp>
        </p:grpSp>
      </p:grpSp>
      <p:grpSp>
        <p:nvGrpSpPr>
          <p:cNvPr id="8207" name="Gruppieren 22">
            <a:extLst>
              <a:ext uri="{FF2B5EF4-FFF2-40B4-BE49-F238E27FC236}">
                <a16:creationId xmlns:a16="http://schemas.microsoft.com/office/drawing/2014/main" id="{FCF987D7-EA77-FCBA-CC1B-CC9861F7C71A}"/>
              </a:ext>
            </a:extLst>
          </p:cNvPr>
          <p:cNvGrpSpPr>
            <a:grpSpLocks/>
          </p:cNvGrpSpPr>
          <p:nvPr/>
        </p:nvGrpSpPr>
        <p:grpSpPr bwMode="auto">
          <a:xfrm>
            <a:off x="4508500" y="1970088"/>
            <a:ext cx="2016125" cy="688975"/>
            <a:chOff x="4338453" y="1034255"/>
            <a:chExt cx="2016125" cy="688183"/>
          </a:xfrm>
        </p:grpSpPr>
        <p:sp>
          <p:nvSpPr>
            <p:cNvPr id="8208" name="Line 272">
              <a:extLst>
                <a:ext uri="{FF2B5EF4-FFF2-40B4-BE49-F238E27FC236}">
                  <a16:creationId xmlns:a16="http://schemas.microsoft.com/office/drawing/2014/main" id="{FF48E4B5-B0A2-1825-7A2F-0CEE8383689A}"/>
                </a:ext>
              </a:extLst>
            </p:cNvPr>
            <p:cNvSpPr>
              <a:spLocks noChangeShapeType="1"/>
            </p:cNvSpPr>
            <p:nvPr/>
          </p:nvSpPr>
          <p:spPr bwMode="auto">
            <a:xfrm flipH="1">
              <a:off x="4892674" y="1394617"/>
              <a:ext cx="255389" cy="32782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8209" name="Gruppieren 152">
              <a:extLst>
                <a:ext uri="{FF2B5EF4-FFF2-40B4-BE49-F238E27FC236}">
                  <a16:creationId xmlns:a16="http://schemas.microsoft.com/office/drawing/2014/main" id="{49E3DA4A-7E7C-8C12-760C-44D496E4F20B}"/>
                </a:ext>
              </a:extLst>
            </p:cNvPr>
            <p:cNvGrpSpPr>
              <a:grpSpLocks/>
            </p:cNvGrpSpPr>
            <p:nvPr/>
          </p:nvGrpSpPr>
          <p:grpSpPr bwMode="auto">
            <a:xfrm>
              <a:off x="4338453" y="1034255"/>
              <a:ext cx="2016125" cy="360362"/>
              <a:chOff x="827088" y="5805488"/>
              <a:chExt cx="2016125" cy="360362"/>
            </a:xfrm>
          </p:grpSpPr>
          <p:sp>
            <p:nvSpPr>
              <p:cNvPr id="8210" name="Rectangle 42">
                <a:extLst>
                  <a:ext uri="{FF2B5EF4-FFF2-40B4-BE49-F238E27FC236}">
                    <a16:creationId xmlns:a16="http://schemas.microsoft.com/office/drawing/2014/main" id="{D5E96D76-D8C4-F3C5-4240-26653821228F}"/>
                  </a:ext>
                </a:extLst>
              </p:cNvPr>
              <p:cNvSpPr>
                <a:spLocks noChangeArrowheads="1"/>
              </p:cNvSpPr>
              <p:nvPr/>
            </p:nvSpPr>
            <p:spPr bwMode="auto">
              <a:xfrm>
                <a:off x="827089" y="5805488"/>
                <a:ext cx="1201316"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11" name="Text Box 75">
                <a:extLst>
                  <a:ext uri="{FF2B5EF4-FFF2-40B4-BE49-F238E27FC236}">
                    <a16:creationId xmlns:a16="http://schemas.microsoft.com/office/drawing/2014/main" id="{8451DE92-7BA7-01EF-DA02-1DD2D8615A00}"/>
                  </a:ext>
                </a:extLst>
              </p:cNvPr>
              <p:cNvSpPr txBox="1">
                <a:spLocks noChangeArrowheads="1"/>
              </p:cNvSpPr>
              <p:nvPr/>
            </p:nvSpPr>
            <p:spPr bwMode="auto">
              <a:xfrm>
                <a:off x="827088" y="580548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Wirbelsäule</a:t>
                </a:r>
              </a:p>
            </p:txBody>
          </p:sp>
        </p:gr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0962586-EE80-6D75-0593-933FC1661D7B}"/>
              </a:ext>
            </a:extLst>
          </p:cNvPr>
          <p:cNvSpPr>
            <a:spLocks noGrp="1" noChangeArrowheads="1"/>
          </p:cNvSpPr>
          <p:nvPr>
            <p:ph type="title" idx="4294967295"/>
          </p:nvPr>
        </p:nvSpPr>
        <p:spPr/>
        <p:txBody>
          <a:bodyPr/>
          <a:lstStyle/>
          <a:p>
            <a:pPr eaLnBrk="1" hangingPunct="1"/>
            <a:r>
              <a:rPr lang="de-DE" altLang="de-DE"/>
              <a:t>Tafelbildinfo</a:t>
            </a:r>
          </a:p>
        </p:txBody>
      </p:sp>
      <p:sp>
        <p:nvSpPr>
          <p:cNvPr id="9219" name="Rectangle 5">
            <a:extLst>
              <a:ext uri="{FF2B5EF4-FFF2-40B4-BE49-F238E27FC236}">
                <a16:creationId xmlns:a16="http://schemas.microsoft.com/office/drawing/2014/main" id="{A4EC8403-8BB9-78EA-42F8-B8895065C13F}"/>
              </a:ext>
            </a:extLst>
          </p:cNvPr>
          <p:cNvSpPr>
            <a:spLocks noChangeArrowheads="1"/>
          </p:cNvSpPr>
          <p:nvPr/>
        </p:nvSpPr>
        <p:spPr bwMode="auto">
          <a:xfrm>
            <a:off x="0" y="6237288"/>
            <a:ext cx="9144000" cy="620712"/>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9220" name="Rectangle 6">
            <a:extLst>
              <a:ext uri="{FF2B5EF4-FFF2-40B4-BE49-F238E27FC236}">
                <a16:creationId xmlns:a16="http://schemas.microsoft.com/office/drawing/2014/main" id="{2B971140-FA07-DC2F-032D-DEDC851BD7AA}"/>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a:t>
            </a:r>
            <a:r>
              <a:rPr lang="de-DE" altLang="de-DE" sz="1200">
                <a:latin typeface="Arial" panose="020B0604020202020204" pitchFamily="34" charset="0"/>
                <a:cs typeface="Arial" panose="020B0604020202020204" pitchFamily="34" charset="0"/>
              </a:rPr>
              <a:t>Wien 2023</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9221" name="AutoShape 5">
            <a:hlinkClick r:id="" action="ppaction://hlinkshowjump?jump=lastslideviewed" highlightClick="1"/>
            <a:extLst>
              <a:ext uri="{FF2B5EF4-FFF2-40B4-BE49-F238E27FC236}">
                <a16:creationId xmlns:a16="http://schemas.microsoft.com/office/drawing/2014/main" id="{A4A05223-5649-AB4B-33A3-D02B7267EF35}"/>
              </a:ext>
            </a:extLst>
          </p:cNvPr>
          <p:cNvSpPr>
            <a:spLocks noChangeArrowheads="1"/>
          </p:cNvSpPr>
          <p:nvPr/>
        </p:nvSpPr>
        <p:spPr bwMode="auto">
          <a:xfrm>
            <a:off x="539750" y="5876925"/>
            <a:ext cx="287338" cy="287338"/>
          </a:xfrm>
          <a:prstGeom prst="actionButtonRetur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22" name="Rectangle 6">
            <a:extLst>
              <a:ext uri="{FF2B5EF4-FFF2-40B4-BE49-F238E27FC236}">
                <a16:creationId xmlns:a16="http://schemas.microsoft.com/office/drawing/2014/main" id="{F3FE14AF-96FF-711D-DE39-5274E393BAFF}"/>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Clr>
                <a:schemeClr val="tx1"/>
              </a:buClr>
              <a:buFontTx/>
              <a:buChar char="•"/>
            </a:pPr>
            <a:r>
              <a:rPr lang="de-DE" altLang="de-DE" sz="1200">
                <a:latin typeface="Arial" panose="020B0604020202020204" pitchFamily="34" charset="0"/>
              </a:rPr>
              <a:t> Die Folie „Vollständige Ansicht mit Beschriftung“ erscheint ebenfalls sofort als Vollbild.</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9223" name="Picture 2">
            <a:extLst>
              <a:ext uri="{FF2B5EF4-FFF2-40B4-BE49-F238E27FC236}">
                <a16:creationId xmlns:a16="http://schemas.microsoft.com/office/drawing/2014/main" id="{2548F806-E0D8-CC64-A7A0-C9817A0C01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1">
  <a:themeElements>
    <a:clrScheme name="Benutzerdefiniert 33">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070327_EMFR</Template>
  <TotalTime>0</TotalTime>
  <Words>395</Words>
  <Application>Microsoft Office PowerPoint</Application>
  <PresentationFormat>Bildschirmpräsentation (4:3)</PresentationFormat>
  <Paragraphs>131</Paragraphs>
  <Slides>6</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6</vt:i4>
      </vt:variant>
    </vt:vector>
  </HeadingPairs>
  <TitlesOfParts>
    <vt:vector size="12" baseType="lpstr">
      <vt:lpstr>Arial</vt:lpstr>
      <vt:lpstr>PoloST11KBuch</vt:lpstr>
      <vt:lpstr>Wingdings</vt:lpstr>
      <vt:lpstr>PoloST11KLeicht</vt:lpstr>
      <vt:lpstr>BioTOP  1</vt:lpstr>
      <vt:lpstr>Benutzerdefiniertes Design</vt:lpstr>
      <vt:lpstr>Der Körperbau des Hundes</vt:lpstr>
      <vt:lpstr>Der Körperbau des Hundes</vt:lpstr>
      <vt:lpstr>Der Körperbau des Hundes</vt:lpstr>
      <vt:lpstr>Der Körperbau des Hundes</vt:lpstr>
      <vt:lpstr>Der Körperbau des Hundes</vt:lpstr>
      <vt:lpstr>Tafelbildinfo</vt:lpstr>
    </vt:vector>
  </TitlesOfParts>
  <Company>Österreichisches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Körperbau der Katze</dc:title>
  <dc:creator>Reich, Dr. Marion</dc:creator>
  <cp:lastModifiedBy>Sabrina</cp:lastModifiedBy>
  <cp:revision>181</cp:revision>
  <dcterms:created xsi:type="dcterms:W3CDTF">2008-04-29T08:40:23Z</dcterms:created>
  <dcterms:modified xsi:type="dcterms:W3CDTF">2023-05-24T14:50:44Z</dcterms:modified>
</cp:coreProperties>
</file>