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14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08.05.2025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Eine Diktatur wird errichtet</a:t>
            </a:r>
          </a:p>
        </p:txBody>
      </p:sp>
      <p:sp>
        <p:nvSpPr>
          <p:cNvPr id="3" name="Pfeil nach unten 2"/>
          <p:cNvSpPr>
            <a:spLocks noChangeArrowheads="1"/>
          </p:cNvSpPr>
          <p:nvPr/>
        </p:nvSpPr>
        <p:spPr bwMode="auto">
          <a:xfrm>
            <a:off x="4436267" y="1921158"/>
            <a:ext cx="288925" cy="431800"/>
          </a:xfrm>
          <a:prstGeom prst="downArrow">
            <a:avLst>
              <a:gd name="adj1" fmla="val 50000"/>
              <a:gd name="adj2" fmla="val 49817"/>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 name="Text Box 10"/>
          <p:cNvSpPr txBox="1">
            <a:spLocks noChangeArrowheads="1"/>
          </p:cNvSpPr>
          <p:nvPr/>
        </p:nvSpPr>
        <p:spPr bwMode="auto">
          <a:xfrm>
            <a:off x="1593055" y="1387341"/>
            <a:ext cx="5975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Weltwirtschaftskrise</a:t>
            </a:r>
          </a:p>
        </p:txBody>
      </p:sp>
      <p:sp>
        <p:nvSpPr>
          <p:cNvPr id="5" name="Text Box 10"/>
          <p:cNvSpPr txBox="1">
            <a:spLocks noChangeArrowheads="1"/>
          </p:cNvSpPr>
          <p:nvPr/>
        </p:nvSpPr>
        <p:spPr bwMode="auto">
          <a:xfrm>
            <a:off x="251520" y="2351026"/>
            <a:ext cx="86407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Bürgerkriege – Attentate – Putschversuche</a:t>
            </a:r>
          </a:p>
        </p:txBody>
      </p:sp>
      <p:sp>
        <p:nvSpPr>
          <p:cNvPr id="6" name="Pfeil nach unten 5"/>
          <p:cNvSpPr>
            <a:spLocks noChangeArrowheads="1"/>
          </p:cNvSpPr>
          <p:nvPr/>
        </p:nvSpPr>
        <p:spPr bwMode="auto">
          <a:xfrm>
            <a:off x="4427535" y="2882911"/>
            <a:ext cx="288925" cy="431800"/>
          </a:xfrm>
          <a:prstGeom prst="downArrow">
            <a:avLst>
              <a:gd name="adj1" fmla="val 50000"/>
              <a:gd name="adj2" fmla="val 49817"/>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Text Box 10"/>
          <p:cNvSpPr txBox="1">
            <a:spLocks noChangeArrowheads="1"/>
          </p:cNvSpPr>
          <p:nvPr/>
        </p:nvSpPr>
        <p:spPr bwMode="auto">
          <a:xfrm>
            <a:off x="260348" y="3310716"/>
            <a:ext cx="86407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Zulauf für die NSDAP</a:t>
            </a:r>
          </a:p>
        </p:txBody>
      </p:sp>
      <p:sp>
        <p:nvSpPr>
          <p:cNvPr id="8" name="Pfeil nach unten 7"/>
          <p:cNvSpPr>
            <a:spLocks noChangeArrowheads="1"/>
          </p:cNvSpPr>
          <p:nvPr/>
        </p:nvSpPr>
        <p:spPr bwMode="auto">
          <a:xfrm>
            <a:off x="4427535" y="3812878"/>
            <a:ext cx="288925" cy="431800"/>
          </a:xfrm>
          <a:prstGeom prst="downArrow">
            <a:avLst>
              <a:gd name="adj1" fmla="val 50000"/>
              <a:gd name="adj2" fmla="val 49817"/>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Text Box 10"/>
          <p:cNvSpPr txBox="1">
            <a:spLocks noChangeArrowheads="1"/>
          </p:cNvSpPr>
          <p:nvPr/>
        </p:nvSpPr>
        <p:spPr bwMode="auto">
          <a:xfrm>
            <a:off x="250663" y="4244081"/>
            <a:ext cx="86407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1933: Hitler wird Reichskanzler</a:t>
            </a:r>
          </a:p>
        </p:txBody>
      </p:sp>
      <p:sp>
        <p:nvSpPr>
          <p:cNvPr id="10" name="Pfeil nach unten 9"/>
          <p:cNvSpPr>
            <a:spLocks noChangeArrowheads="1"/>
          </p:cNvSpPr>
          <p:nvPr/>
        </p:nvSpPr>
        <p:spPr bwMode="auto">
          <a:xfrm>
            <a:off x="4427535" y="4755703"/>
            <a:ext cx="288925" cy="431800"/>
          </a:xfrm>
          <a:prstGeom prst="downArrow">
            <a:avLst>
              <a:gd name="adj1" fmla="val 50000"/>
              <a:gd name="adj2" fmla="val 49817"/>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1" name="Text Box 10"/>
          <p:cNvSpPr txBox="1">
            <a:spLocks noChangeArrowheads="1"/>
          </p:cNvSpPr>
          <p:nvPr/>
        </p:nvSpPr>
        <p:spPr bwMode="auto">
          <a:xfrm>
            <a:off x="250663" y="5105176"/>
            <a:ext cx="86407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rPr>
              <a:t>„Ermächtigungsgesetz“</a:t>
            </a:r>
            <a:endParaRPr lang="de-DE" altLang="de-DE" sz="2800" dirty="0">
              <a:solidFill>
                <a:srgbClr val="333333"/>
              </a:solidFill>
              <a:latin typeface="Calibri" panose="020F0502020204030204" pitchFamily="34" charset="0"/>
            </a:endParaRPr>
          </a:p>
        </p:txBody>
      </p:sp>
      <p:sp>
        <p:nvSpPr>
          <p:cNvPr id="12" name="Pfeil nach unten 11"/>
          <p:cNvSpPr>
            <a:spLocks noChangeArrowheads="1"/>
          </p:cNvSpPr>
          <p:nvPr/>
        </p:nvSpPr>
        <p:spPr bwMode="auto">
          <a:xfrm>
            <a:off x="4436267" y="5629051"/>
            <a:ext cx="288925" cy="431800"/>
          </a:xfrm>
          <a:prstGeom prst="downArrow">
            <a:avLst>
              <a:gd name="adj1" fmla="val 50000"/>
              <a:gd name="adj2" fmla="val 49817"/>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3" name="Text Box 10"/>
          <p:cNvSpPr txBox="1">
            <a:spLocks noChangeArrowheads="1"/>
          </p:cNvSpPr>
          <p:nvPr/>
        </p:nvSpPr>
        <p:spPr bwMode="auto">
          <a:xfrm>
            <a:off x="331625" y="6055115"/>
            <a:ext cx="8478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rPr>
              <a:t>DIKTATUR</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animBg="1"/>
      <p:bldP spid="7" grpId="0"/>
      <p:bldP spid="8" grpId="0" animBg="1"/>
      <p:bldP spid="9" grpId="0"/>
      <p:bldP spid="10" grpId="0" animBg="1"/>
      <p:bldP spid="11" grpId="0"/>
      <p:bldP spid="12" grpId="0" animBg="1"/>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„Eine Diktatur wird errichtet“ auf den Seiten 28 bis 29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195</Words>
  <Application>Microsoft Office PowerPoint</Application>
  <PresentationFormat>Bildschirmpräsentation (4:3)</PresentationFormat>
  <Paragraphs>26</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59</cp:revision>
  <dcterms:created xsi:type="dcterms:W3CDTF">2011-07-14T19:54:09Z</dcterms:created>
  <dcterms:modified xsi:type="dcterms:W3CDTF">2025-05-08T11:48:29Z</dcterms:modified>
</cp:coreProperties>
</file>