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01687" y="638969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China und Indien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2177475" y="1310481"/>
            <a:ext cx="3246437" cy="523875"/>
          </a:xfrm>
          <a:prstGeom prst="rect">
            <a:avLst/>
          </a:prstGeom>
          <a:solidFill>
            <a:srgbClr val="FF6600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China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596950" y="1310481"/>
            <a:ext cx="3246437" cy="523875"/>
          </a:xfrm>
          <a:prstGeom prst="rect">
            <a:avLst/>
          </a:prstGeom>
          <a:solidFill>
            <a:srgbClr val="FF6600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</a:rPr>
              <a:t>Indien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99579" y="2151731"/>
            <a:ext cx="12591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Politik</a:t>
            </a:r>
            <a:endParaRPr lang="de-DE" altLang="de-DE" sz="2800" dirty="0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225828" y="1998946"/>
            <a:ext cx="324843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Diktatur</a:t>
            </a:r>
          </a:p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Atommacht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012172" y="1973027"/>
            <a:ext cx="248222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Demokratie</a:t>
            </a:r>
          </a:p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Atommacht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09195" y="3657398"/>
            <a:ext cx="17695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Wirtschaft</a:t>
            </a:r>
            <a:endParaRPr lang="de-DE" altLang="de-DE" sz="2800" dirty="0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388025" y="2982137"/>
            <a:ext cx="294690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Industrienation,</a:t>
            </a:r>
          </a:p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Investitionen ins Ausland (</a:t>
            </a:r>
            <a:r>
              <a:rPr lang="de-DE" altLang="de-DE" sz="2800" dirty="0" err="1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Landgrabbing</a:t>
            </a: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)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911358" y="2992307"/>
            <a:ext cx="285003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Informations-technologie, </a:t>
            </a:r>
          </a:p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Textil- und Stahlindustrie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97064" y="5312296"/>
            <a:ext cx="20510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Gesellschaft</a:t>
            </a:r>
            <a:endParaRPr lang="de-DE" altLang="de-DE" sz="2800" dirty="0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212577" y="4808189"/>
            <a:ext cx="328327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steigender Lebensstandard,</a:t>
            </a:r>
          </a:p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aber große Armut auf dem Land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5868884" y="4773430"/>
            <a:ext cx="293498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wenig Reiche, viele Arme</a:t>
            </a:r>
          </a:p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Tradition: „Kastenwesen“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cxnSp>
        <p:nvCxnSpPr>
          <p:cNvPr id="16" name="Gerade Verbindung 19"/>
          <p:cNvCxnSpPr/>
          <p:nvPr/>
        </p:nvCxnSpPr>
        <p:spPr bwMode="auto">
          <a:xfrm flipV="1">
            <a:off x="277813" y="2970213"/>
            <a:ext cx="8609012" cy="36512"/>
          </a:xfrm>
          <a:prstGeom prst="line">
            <a:avLst/>
          </a:prstGeom>
          <a:ln w="19050">
            <a:solidFill>
              <a:srgbClr val="FF6600"/>
            </a:solidFill>
            <a:headEnd type="none" w="med" len="med"/>
            <a:tailEnd type="non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Gerade Verbindung 6"/>
          <p:cNvCxnSpPr>
            <a:cxnSpLocks noChangeShapeType="1"/>
          </p:cNvCxnSpPr>
          <p:nvPr/>
        </p:nvCxnSpPr>
        <p:spPr bwMode="auto">
          <a:xfrm>
            <a:off x="2195513" y="1967998"/>
            <a:ext cx="0" cy="4500000"/>
          </a:xfrm>
          <a:prstGeom prst="line">
            <a:avLst/>
          </a:prstGeom>
          <a:noFill/>
          <a:ln w="1905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Gerade Verbindung 6"/>
          <p:cNvCxnSpPr>
            <a:cxnSpLocks noChangeShapeType="1"/>
          </p:cNvCxnSpPr>
          <p:nvPr/>
        </p:nvCxnSpPr>
        <p:spPr bwMode="auto">
          <a:xfrm>
            <a:off x="5512916" y="1973027"/>
            <a:ext cx="0" cy="4500000"/>
          </a:xfrm>
          <a:prstGeom prst="line">
            <a:avLst/>
          </a:prstGeom>
          <a:noFill/>
          <a:ln w="1905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Gerade Verbindung 19"/>
          <p:cNvCxnSpPr/>
          <p:nvPr/>
        </p:nvCxnSpPr>
        <p:spPr bwMode="auto">
          <a:xfrm flipV="1">
            <a:off x="275975" y="4808189"/>
            <a:ext cx="8609012" cy="36512"/>
          </a:xfrm>
          <a:prstGeom prst="line">
            <a:avLst/>
          </a:prstGeom>
          <a:ln w="19050">
            <a:solidFill>
              <a:srgbClr val="FF6600"/>
            </a:solidFill>
            <a:headEnd type="none" w="med" len="med"/>
            <a:tailEnd type="non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5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Bildschirmpräsentation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55</cp:revision>
  <dcterms:created xsi:type="dcterms:W3CDTF">2011-07-14T19:54:09Z</dcterms:created>
  <dcterms:modified xsi:type="dcterms:W3CDTF">2019-05-09T08:49:10Z</dcterms:modified>
</cp:coreProperties>
</file>