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743700" cy="98933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FD6A8"/>
    <a:srgbClr val="A5B75E"/>
    <a:srgbClr val="333333"/>
    <a:srgbClr val="CCD991"/>
    <a:srgbClr val="B5C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62B03CF-936A-489A-9338-8FB270715922}" type="datetimeFigureOut">
              <a:rPr lang="de-AT"/>
              <a:pPr>
                <a:defRPr/>
              </a:pPr>
              <a:t>09.05.2019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98525" y="741363"/>
            <a:ext cx="4946650" cy="3709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688" y="4699000"/>
            <a:ext cx="5394325" cy="445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9525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62164E-36A0-43B6-AB19-ED459B14D4DE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9820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C56FE-8D62-4A6C-8451-B9A2A872774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39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0F398-F243-40C2-A719-7F5CD33DD3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59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71687" cy="40909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274638"/>
            <a:ext cx="6067425" cy="4090987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2721D-B461-4A15-86C0-A852E808A2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3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50F01-7641-4866-A694-4BA7D0BB6E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22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C9500-A58D-4F81-89C6-B6EE47596B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17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6710-A507-472E-B973-A1694C60D5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51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8BCE8-F015-4249-A01C-6DE01028E3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65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85700-40B2-403D-85F5-DBB611A53E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54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6AC05-83BE-45C1-8E0A-44DC96B31E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39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3C25D-18EC-4F98-B682-22721A949B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8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97CAA-BE1F-4EA8-B73D-56163DDC7F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52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 userDrawn="1"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CFD6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1000" b="0">
                <a:solidFill>
                  <a:srgbClr val="333333"/>
                </a:solidFill>
              </a:rPr>
              <a:t> © Österreichischer Bundesverlag Schulbuch GmbH &amp; Co. KG, Wien 2012</a:t>
            </a:r>
          </a:p>
        </p:txBody>
      </p:sp>
      <p:sp>
        <p:nvSpPr>
          <p:cNvPr id="102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A5B75E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00213"/>
            <a:ext cx="8280400" cy="266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Das ist Text 1</a:t>
            </a:r>
          </a:p>
          <a:p>
            <a:pPr lvl="1"/>
            <a:r>
              <a:rPr lang="de-DE" altLang="de-DE"/>
              <a:t>Ebene 2 kleiner</a:t>
            </a:r>
          </a:p>
          <a:p>
            <a:pPr lvl="2"/>
            <a:r>
              <a:rPr lang="de-DE" altLang="de-DE"/>
              <a:t>Noch kleiner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AT" altLang="de-DE"/>
              <a:t>Fünfte Ebene</a:t>
            </a:r>
            <a:endParaRPr lang="de-DE" altLang="de-DE"/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2700338" y="765175"/>
            <a:ext cx="720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30" name="Line 14"/>
          <p:cNvSpPr>
            <a:spLocks noChangeShapeType="1"/>
          </p:cNvSpPr>
          <p:nvPr userDrawn="1"/>
        </p:nvSpPr>
        <p:spPr bwMode="auto">
          <a:xfrm>
            <a:off x="-34925" y="765175"/>
            <a:ext cx="9178925" cy="0"/>
          </a:xfrm>
          <a:prstGeom prst="line">
            <a:avLst/>
          </a:prstGeom>
          <a:noFill/>
          <a:ln w="41275">
            <a:solidFill>
              <a:srgbClr val="CFD6A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de-AT"/>
          </a:p>
        </p:txBody>
      </p:sp>
      <p:pic>
        <p:nvPicPr>
          <p:cNvPr id="1031" name="Picture 19" descr="logo_oebv_weiss_bausteine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20650"/>
            <a:ext cx="803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1" descr="bausteine2_schriftzug_weiss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166688"/>
            <a:ext cx="23590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801687" y="638969"/>
            <a:ext cx="756126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3800" dirty="0">
                <a:solidFill>
                  <a:srgbClr val="333333"/>
                </a:solidFill>
                <a:latin typeface="Calibri" panose="020F0502020204030204" pitchFamily="34" charset="0"/>
              </a:rPr>
              <a:t>China und Indien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2177475" y="1310481"/>
            <a:ext cx="3246437" cy="523875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China</a:t>
            </a: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5596950" y="1310481"/>
            <a:ext cx="3246437" cy="523875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FF66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800">
                <a:solidFill>
                  <a:srgbClr val="333333"/>
                </a:solidFill>
                <a:latin typeface="Calibri" panose="020F0502020204030204" pitchFamily="34" charset="0"/>
              </a:rPr>
              <a:t>Indien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99579" y="2151731"/>
            <a:ext cx="12591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Politik</a:t>
            </a:r>
            <a:endParaRPr lang="de-DE" altLang="de-DE" sz="2800" dirty="0">
              <a:solidFill>
                <a:srgbClr val="FF660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2225828" y="1998946"/>
            <a:ext cx="324843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Diktatur</a:t>
            </a:r>
          </a:p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Atommacht</a:t>
            </a:r>
            <a:endParaRPr lang="de-DE" altLang="de-DE" sz="28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6012172" y="1973027"/>
            <a:ext cx="248222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Demokratie</a:t>
            </a:r>
          </a:p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Atommacht</a:t>
            </a:r>
            <a:endParaRPr lang="de-DE" altLang="de-DE" sz="28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09195" y="3657398"/>
            <a:ext cx="17695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Wirtschaft</a:t>
            </a:r>
            <a:endParaRPr lang="de-DE" altLang="de-DE" sz="2800" dirty="0">
              <a:solidFill>
                <a:srgbClr val="FF66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2388025" y="2982137"/>
            <a:ext cx="2946908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Industrienation,</a:t>
            </a:r>
          </a:p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Investitionen ins Ausland (</a:t>
            </a:r>
            <a:r>
              <a:rPr lang="de-DE" altLang="de-DE" sz="2800" dirty="0" err="1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Landgrabbing</a:t>
            </a: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)</a:t>
            </a:r>
            <a:endParaRPr lang="de-DE" altLang="de-DE" sz="28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5911358" y="2992307"/>
            <a:ext cx="2850035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Informations-technologie, </a:t>
            </a:r>
          </a:p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Textil- und Stahlindustrie</a:t>
            </a:r>
            <a:endParaRPr lang="de-DE" altLang="de-DE" sz="28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97064" y="5312296"/>
            <a:ext cx="20510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2800" dirty="0">
                <a:solidFill>
                  <a:srgbClr val="FF66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Gesellschaft</a:t>
            </a:r>
            <a:endParaRPr lang="de-DE" altLang="de-DE" sz="2800" dirty="0">
              <a:solidFill>
                <a:srgbClr val="FF6600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212577" y="4808189"/>
            <a:ext cx="3283275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steigender Lebensstandard,</a:t>
            </a:r>
          </a:p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aber große Armut auf dem Land</a:t>
            </a:r>
            <a:endParaRPr lang="de-DE" altLang="de-DE" sz="28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5868884" y="4773430"/>
            <a:ext cx="2934984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wenig Reiche, viele Arme</a:t>
            </a:r>
          </a:p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Tradition: „Kastenwesen“</a:t>
            </a:r>
            <a:endParaRPr lang="de-DE" altLang="de-DE" sz="28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  <p:cxnSp>
        <p:nvCxnSpPr>
          <p:cNvPr id="16" name="Gerade Verbindung 19"/>
          <p:cNvCxnSpPr/>
          <p:nvPr/>
        </p:nvCxnSpPr>
        <p:spPr bwMode="auto">
          <a:xfrm flipV="1">
            <a:off x="277813" y="2970213"/>
            <a:ext cx="8609012" cy="36512"/>
          </a:xfrm>
          <a:prstGeom prst="line">
            <a:avLst/>
          </a:prstGeom>
          <a:ln w="19050">
            <a:solidFill>
              <a:srgbClr val="FF6600"/>
            </a:solidFill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Gerade Verbindung 6"/>
          <p:cNvCxnSpPr>
            <a:cxnSpLocks noChangeShapeType="1"/>
          </p:cNvCxnSpPr>
          <p:nvPr/>
        </p:nvCxnSpPr>
        <p:spPr bwMode="auto">
          <a:xfrm>
            <a:off x="2195513" y="1967998"/>
            <a:ext cx="0" cy="4500000"/>
          </a:xfrm>
          <a:prstGeom prst="line">
            <a:avLst/>
          </a:prstGeom>
          <a:noFill/>
          <a:ln w="19050" algn="ctr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Gerade Verbindung 6"/>
          <p:cNvCxnSpPr>
            <a:cxnSpLocks noChangeShapeType="1"/>
          </p:cNvCxnSpPr>
          <p:nvPr/>
        </p:nvCxnSpPr>
        <p:spPr bwMode="auto">
          <a:xfrm>
            <a:off x="5512916" y="1973027"/>
            <a:ext cx="0" cy="4500000"/>
          </a:xfrm>
          <a:prstGeom prst="line">
            <a:avLst/>
          </a:prstGeom>
          <a:noFill/>
          <a:ln w="19050" algn="ctr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Gerade Verbindung 19"/>
          <p:cNvCxnSpPr/>
          <p:nvPr/>
        </p:nvCxnSpPr>
        <p:spPr bwMode="auto">
          <a:xfrm flipV="1">
            <a:off x="275975" y="4808189"/>
            <a:ext cx="8609012" cy="36512"/>
          </a:xfrm>
          <a:prstGeom prst="line">
            <a:avLst/>
          </a:prstGeom>
          <a:ln w="19050">
            <a:solidFill>
              <a:srgbClr val="FF6600"/>
            </a:solidFill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397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15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Syntax LT Std"/>
        <a:ea typeface=""/>
        <a:cs typeface=""/>
      </a:majorFont>
      <a:minorFont>
        <a:latin typeface="PoloST11K-Buch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Bildschirmpräsentation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PoloST11K-Buch</vt:lpstr>
      <vt:lpstr>Syntax LT Std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adonis</dc:creator>
  <cp:lastModifiedBy>Peintinger MAS, Mag. Barbara</cp:lastModifiedBy>
  <cp:revision>55</cp:revision>
  <dcterms:created xsi:type="dcterms:W3CDTF">2011-07-14T19:54:09Z</dcterms:created>
  <dcterms:modified xsi:type="dcterms:W3CDTF">2019-05-09T08:49:10Z</dcterms:modified>
</cp:coreProperties>
</file>