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Lst>
  <p:sldIdLst>
    <p:sldId id="256" r:id="rId2"/>
    <p:sldId id="257" r:id="rId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99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010" autoAdjust="0"/>
    <p:restoredTop sz="94660"/>
  </p:normalViewPr>
  <p:slideViewPr>
    <p:cSldViewPr snapToGrid="0">
      <p:cViewPr varScale="1">
        <p:scale>
          <a:sx n="86" d="100"/>
          <a:sy n="86" d="100"/>
        </p:scale>
        <p:origin x="1200"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de-DE"/>
              <a:t>Mastertitelformat bearbeiten</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endParaRPr lang="en-US" dirty="0"/>
          </a:p>
        </p:txBody>
      </p:sp>
      <p:sp>
        <p:nvSpPr>
          <p:cNvPr id="4" name="Date Placeholder 3"/>
          <p:cNvSpPr>
            <a:spLocks noGrp="1"/>
          </p:cNvSpPr>
          <p:nvPr>
            <p:ph type="dt" sz="half" idx="10"/>
          </p:nvPr>
        </p:nvSpPr>
        <p:spPr/>
        <p:txBody>
          <a:bodyPr/>
          <a:lstStyle/>
          <a:p>
            <a:fld id="{B0731A03-36E0-481A-AB61-4D20F0B56373}" type="datetimeFigureOut">
              <a:rPr lang="de-DE" smtClean="0"/>
              <a:t>13.03.2020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206689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Vertical Text Placeholder 2"/>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B0731A03-36E0-481A-AB61-4D20F0B56373}" type="datetimeFigureOut">
              <a:rPr lang="de-DE" smtClean="0"/>
              <a:t>13.03.2020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4656889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de-DE"/>
              <a:t>Mastertitelformat bearbeiten</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B0731A03-36E0-481A-AB61-4D20F0B56373}" type="datetimeFigureOut">
              <a:rPr lang="de-DE" smtClean="0"/>
              <a:t>13.03.2020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358490584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Benutzerdefiniertes Layou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A2A1247-B0D5-4841-8982-A53B011B0B4F}"/>
              </a:ext>
            </a:extLst>
          </p:cNvPr>
          <p:cNvSpPr>
            <a:spLocks noGrp="1"/>
          </p:cNvSpPr>
          <p:nvPr>
            <p:ph type="title"/>
          </p:nvPr>
        </p:nvSpPr>
        <p:spPr>
          <a:xfrm>
            <a:off x="628650" y="890420"/>
            <a:ext cx="7886700" cy="1325563"/>
          </a:xfrm>
        </p:spPr>
        <p:txBody>
          <a:bodyPr/>
          <a:lstStyle/>
          <a:p>
            <a:r>
              <a:rPr lang="de-DE" dirty="0"/>
              <a:t>Mastertitelformat bearbeiten</a:t>
            </a:r>
          </a:p>
        </p:txBody>
      </p:sp>
      <p:sp>
        <p:nvSpPr>
          <p:cNvPr id="3" name="Datumsplatzhalter 2">
            <a:extLst>
              <a:ext uri="{FF2B5EF4-FFF2-40B4-BE49-F238E27FC236}">
                <a16:creationId xmlns:a16="http://schemas.microsoft.com/office/drawing/2014/main" id="{B7BECFEC-BB7F-4B58-9C9B-C50896AC779C}"/>
              </a:ext>
            </a:extLst>
          </p:cNvPr>
          <p:cNvSpPr>
            <a:spLocks noGrp="1"/>
          </p:cNvSpPr>
          <p:nvPr>
            <p:ph type="dt" sz="half" idx="10"/>
          </p:nvPr>
        </p:nvSpPr>
        <p:spPr/>
        <p:txBody>
          <a:bodyPr/>
          <a:lstStyle/>
          <a:p>
            <a:fld id="{B0731A03-36E0-481A-AB61-4D20F0B56373}" type="datetimeFigureOut">
              <a:rPr lang="de-DE" smtClean="0"/>
              <a:t>13.03.2020</a:t>
            </a:fld>
            <a:endParaRPr lang="de-DE"/>
          </a:p>
        </p:txBody>
      </p:sp>
      <p:sp>
        <p:nvSpPr>
          <p:cNvPr id="4" name="Fußzeilenplatzhalter 3">
            <a:extLst>
              <a:ext uri="{FF2B5EF4-FFF2-40B4-BE49-F238E27FC236}">
                <a16:creationId xmlns:a16="http://schemas.microsoft.com/office/drawing/2014/main" id="{758CE2E4-2E36-41A6-8422-C79C07F0C67D}"/>
              </a:ext>
            </a:extLst>
          </p:cNvPr>
          <p:cNvSpPr>
            <a:spLocks noGrp="1"/>
          </p:cNvSpPr>
          <p:nvPr>
            <p:ph type="ftr" sz="quarter" idx="11"/>
          </p:nvPr>
        </p:nvSpPr>
        <p:spPr/>
        <p:txBody>
          <a:bodyPr/>
          <a:lstStyle/>
          <a:p>
            <a:endParaRPr lang="de-DE"/>
          </a:p>
        </p:txBody>
      </p:sp>
      <p:sp>
        <p:nvSpPr>
          <p:cNvPr id="5" name="Foliennummernplatzhalter 4">
            <a:extLst>
              <a:ext uri="{FF2B5EF4-FFF2-40B4-BE49-F238E27FC236}">
                <a16:creationId xmlns:a16="http://schemas.microsoft.com/office/drawing/2014/main" id="{A58572B2-5D03-4751-9BD0-C931752E63D3}"/>
              </a:ext>
            </a:extLst>
          </p:cNvPr>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41635399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B0731A03-36E0-481A-AB61-4D20F0B56373}" type="datetimeFigureOut">
              <a:rPr lang="de-DE" smtClean="0"/>
              <a:t>13.03.2020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13022720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de-DE"/>
              <a:t>Mastertitelformat bearbeiten</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B0731A03-36E0-481A-AB61-4D20F0B56373}" type="datetimeFigureOut">
              <a:rPr lang="de-DE" smtClean="0"/>
              <a:t>13.03.2020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11950754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Date Placeholder 4"/>
          <p:cNvSpPr>
            <a:spLocks noGrp="1"/>
          </p:cNvSpPr>
          <p:nvPr>
            <p:ph type="dt" sz="half" idx="10"/>
          </p:nvPr>
        </p:nvSpPr>
        <p:spPr/>
        <p:txBody>
          <a:bodyPr/>
          <a:lstStyle/>
          <a:p>
            <a:fld id="{B0731A03-36E0-481A-AB61-4D20F0B56373}" type="datetimeFigureOut">
              <a:rPr lang="de-DE" smtClean="0"/>
              <a:t>13.03.2020</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24775270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de-DE"/>
              <a:t>Mastertitelformat bearbeiten</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Content Placeholder 3"/>
          <p:cNvSpPr>
            <a:spLocks noGrp="1"/>
          </p:cNvSpPr>
          <p:nvPr>
            <p:ph sz="half" idx="2"/>
          </p:nvPr>
        </p:nvSpPr>
        <p:spPr>
          <a:xfrm>
            <a:off x="629842" y="2505075"/>
            <a:ext cx="3868340"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Content Placeholder 5"/>
          <p:cNvSpPr>
            <a:spLocks noGrp="1"/>
          </p:cNvSpPr>
          <p:nvPr>
            <p:ph sz="quarter" idx="4"/>
          </p:nvPr>
        </p:nvSpPr>
        <p:spPr>
          <a:xfrm>
            <a:off x="4629150" y="2505075"/>
            <a:ext cx="3887391"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7" name="Date Placeholder 6"/>
          <p:cNvSpPr>
            <a:spLocks noGrp="1"/>
          </p:cNvSpPr>
          <p:nvPr>
            <p:ph type="dt" sz="half" idx="10"/>
          </p:nvPr>
        </p:nvSpPr>
        <p:spPr/>
        <p:txBody>
          <a:bodyPr/>
          <a:lstStyle/>
          <a:p>
            <a:fld id="{B0731A03-36E0-481A-AB61-4D20F0B56373}" type="datetimeFigureOut">
              <a:rPr lang="de-DE" smtClean="0"/>
              <a:t>13.03.2020</a:t>
            </a:fld>
            <a:endParaRPr lang="de-DE"/>
          </a:p>
        </p:txBody>
      </p:sp>
      <p:sp>
        <p:nvSpPr>
          <p:cNvPr id="8" name="Footer Placeholder 7"/>
          <p:cNvSpPr>
            <a:spLocks noGrp="1"/>
          </p:cNvSpPr>
          <p:nvPr>
            <p:ph type="ftr" sz="quarter" idx="11"/>
          </p:nvPr>
        </p:nvSpPr>
        <p:spPr/>
        <p:txBody>
          <a:bodyPr/>
          <a:lstStyle/>
          <a:p>
            <a:endParaRPr lang="de-DE"/>
          </a:p>
        </p:txBody>
      </p:sp>
      <p:sp>
        <p:nvSpPr>
          <p:cNvPr id="9" name="Slide Number Placeholder 8"/>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10383434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Date Placeholder 2"/>
          <p:cNvSpPr>
            <a:spLocks noGrp="1"/>
          </p:cNvSpPr>
          <p:nvPr>
            <p:ph type="dt" sz="half" idx="10"/>
          </p:nvPr>
        </p:nvSpPr>
        <p:spPr/>
        <p:txBody>
          <a:bodyPr/>
          <a:lstStyle/>
          <a:p>
            <a:fld id="{B0731A03-36E0-481A-AB61-4D20F0B56373}" type="datetimeFigureOut">
              <a:rPr lang="de-DE" smtClean="0"/>
              <a:t>13.03.2020</a:t>
            </a:fld>
            <a:endParaRPr lang="de-DE"/>
          </a:p>
        </p:txBody>
      </p:sp>
      <p:sp>
        <p:nvSpPr>
          <p:cNvPr id="4" name="Footer Placeholder 3"/>
          <p:cNvSpPr>
            <a:spLocks noGrp="1"/>
          </p:cNvSpPr>
          <p:nvPr>
            <p:ph type="ftr" sz="quarter" idx="11"/>
          </p:nvPr>
        </p:nvSpPr>
        <p:spPr/>
        <p:txBody>
          <a:bodyPr/>
          <a:lstStyle/>
          <a:p>
            <a:endParaRPr lang="de-DE"/>
          </a:p>
        </p:txBody>
      </p:sp>
      <p:sp>
        <p:nvSpPr>
          <p:cNvPr id="5" name="Slide Number Placeholder 4"/>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6019944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731A03-36E0-481A-AB61-4D20F0B56373}" type="datetimeFigureOut">
              <a:rPr lang="de-DE" smtClean="0"/>
              <a:t>13.03.2020</a:t>
            </a:fld>
            <a:endParaRPr lang="de-DE"/>
          </a:p>
        </p:txBody>
      </p:sp>
      <p:sp>
        <p:nvSpPr>
          <p:cNvPr id="3" name="Footer Placeholder 2"/>
          <p:cNvSpPr>
            <a:spLocks noGrp="1"/>
          </p:cNvSpPr>
          <p:nvPr>
            <p:ph type="ftr" sz="quarter" idx="11"/>
          </p:nvPr>
        </p:nvSpPr>
        <p:spPr/>
        <p:txBody>
          <a:bodyPr/>
          <a:lstStyle/>
          <a:p>
            <a:endParaRPr lang="de-DE"/>
          </a:p>
        </p:txBody>
      </p:sp>
      <p:sp>
        <p:nvSpPr>
          <p:cNvPr id="4" name="Slide Number Placeholder 3"/>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28635742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de-DE"/>
              <a:t>Mastertitelformat bearbeiten</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e Placeholder 4"/>
          <p:cNvSpPr>
            <a:spLocks noGrp="1"/>
          </p:cNvSpPr>
          <p:nvPr>
            <p:ph type="dt" sz="half" idx="10"/>
          </p:nvPr>
        </p:nvSpPr>
        <p:spPr/>
        <p:txBody>
          <a:bodyPr/>
          <a:lstStyle/>
          <a:p>
            <a:fld id="{B0731A03-36E0-481A-AB61-4D20F0B56373}" type="datetimeFigureOut">
              <a:rPr lang="de-DE" smtClean="0"/>
              <a:t>13.03.2020</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6025918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de-DE"/>
              <a:t>Mastertitelformat bearbeiten</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e-DE"/>
              <a:t>Bild durch Klicken auf Symbol hinzufügen</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e Placeholder 4"/>
          <p:cNvSpPr>
            <a:spLocks noGrp="1"/>
          </p:cNvSpPr>
          <p:nvPr>
            <p:ph type="dt" sz="half" idx="10"/>
          </p:nvPr>
        </p:nvSpPr>
        <p:spPr/>
        <p:txBody>
          <a:bodyPr/>
          <a:lstStyle/>
          <a:p>
            <a:fld id="{B0731A03-36E0-481A-AB61-4D20F0B56373}" type="datetimeFigureOut">
              <a:rPr lang="de-DE" smtClean="0"/>
              <a:t>13.03.2020</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28933580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4">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de-DE"/>
              <a:t>Mastertitelformat bearbeiten</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731A03-36E0-481A-AB61-4D20F0B56373}" type="datetimeFigureOut">
              <a:rPr lang="de-DE" smtClean="0"/>
              <a:t>13.03.2020</a:t>
            </a:fld>
            <a:endParaRPr lang="de-DE"/>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7A349DF-6C13-4A2B-82CC-A58F9C08095E}" type="slidenum">
              <a:rPr lang="de-DE" smtClean="0"/>
              <a:t>‹Nr.›</a:t>
            </a:fld>
            <a:endParaRPr lang="de-DE"/>
          </a:p>
        </p:txBody>
      </p:sp>
    </p:spTree>
    <p:extLst>
      <p:ext uri="{BB962C8B-B14F-4D97-AF65-F5344CB8AC3E}">
        <p14:creationId xmlns:p14="http://schemas.microsoft.com/office/powerpoint/2010/main" val="1894585154"/>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hyperlink" Target="http://www.oebv.at/" TargetMode="Externa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10">
            <a:extLst>
              <a:ext uri="{FF2B5EF4-FFF2-40B4-BE49-F238E27FC236}">
                <a16:creationId xmlns:a16="http://schemas.microsoft.com/office/drawing/2014/main" id="{BA8C49FF-4A4F-4D82-9131-1087055598F8}"/>
              </a:ext>
            </a:extLst>
          </p:cNvPr>
          <p:cNvSpPr txBox="1">
            <a:spLocks noChangeArrowheads="1"/>
          </p:cNvSpPr>
          <p:nvPr/>
        </p:nvSpPr>
        <p:spPr bwMode="auto">
          <a:xfrm>
            <a:off x="248572" y="780555"/>
            <a:ext cx="8743091" cy="6771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3800" dirty="0">
                <a:solidFill>
                  <a:srgbClr val="333333"/>
                </a:solidFill>
                <a:latin typeface="Calibri" panose="020F0502020204030204" pitchFamily="34" charset="0"/>
              </a:rPr>
              <a:t>Konsumentenschutz</a:t>
            </a:r>
          </a:p>
        </p:txBody>
      </p:sp>
      <p:sp>
        <p:nvSpPr>
          <p:cNvPr id="25" name="Text Box 10">
            <a:extLst>
              <a:ext uri="{FF2B5EF4-FFF2-40B4-BE49-F238E27FC236}">
                <a16:creationId xmlns:a16="http://schemas.microsoft.com/office/drawing/2014/main" id="{44E37EF9-247A-4C71-AB13-786E600019E4}"/>
              </a:ext>
            </a:extLst>
          </p:cNvPr>
          <p:cNvSpPr txBox="1">
            <a:spLocks noChangeArrowheads="1"/>
          </p:cNvSpPr>
          <p:nvPr/>
        </p:nvSpPr>
        <p:spPr bwMode="auto">
          <a:xfrm>
            <a:off x="1418405" y="1629171"/>
            <a:ext cx="666713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800" dirty="0">
                <a:solidFill>
                  <a:srgbClr val="333333"/>
                </a:solidFill>
                <a:latin typeface="Calibri" panose="020F0502020204030204" pitchFamily="34" charset="0"/>
              </a:rPr>
              <a:t>Die Konsumentenschutzrechte helfen …</a:t>
            </a:r>
          </a:p>
        </p:txBody>
      </p:sp>
      <p:sp>
        <p:nvSpPr>
          <p:cNvPr id="19" name="Pfeil nach unten 29">
            <a:extLst>
              <a:ext uri="{FF2B5EF4-FFF2-40B4-BE49-F238E27FC236}">
                <a16:creationId xmlns:a16="http://schemas.microsoft.com/office/drawing/2014/main" id="{371A30CF-E277-49E8-B96F-293F5BAFE9A1}"/>
              </a:ext>
            </a:extLst>
          </p:cNvPr>
          <p:cNvSpPr>
            <a:spLocks noChangeArrowheads="1"/>
          </p:cNvSpPr>
          <p:nvPr/>
        </p:nvSpPr>
        <p:spPr bwMode="auto">
          <a:xfrm rot="5400000" flipH="1" flipV="1">
            <a:off x="349922" y="2198481"/>
            <a:ext cx="288925" cy="491625"/>
          </a:xfrm>
          <a:prstGeom prst="downArrow">
            <a:avLst>
              <a:gd name="adj1" fmla="val 50000"/>
              <a:gd name="adj2" fmla="val 49756"/>
            </a:avLst>
          </a:prstGeom>
          <a:solidFill>
            <a:srgbClr val="9999FF"/>
          </a:solidFill>
          <a:ln w="9525" algn="ctr">
            <a:solidFill>
              <a:srgbClr val="9999FF"/>
            </a:solidFill>
            <a:round/>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23" name="Text Box 10">
            <a:extLst>
              <a:ext uri="{FF2B5EF4-FFF2-40B4-BE49-F238E27FC236}">
                <a16:creationId xmlns:a16="http://schemas.microsoft.com/office/drawing/2014/main" id="{8F21DADC-787A-402A-8135-3A752FC4DD2A}"/>
              </a:ext>
            </a:extLst>
          </p:cNvPr>
          <p:cNvSpPr txBox="1">
            <a:spLocks noChangeArrowheads="1"/>
          </p:cNvSpPr>
          <p:nvPr/>
        </p:nvSpPr>
        <p:spPr bwMode="auto">
          <a:xfrm>
            <a:off x="740197" y="2182684"/>
            <a:ext cx="8323903"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r>
              <a:rPr lang="de-DE" altLang="de-DE" sz="2800" dirty="0">
                <a:solidFill>
                  <a:srgbClr val="333333"/>
                </a:solidFill>
                <a:latin typeface="Calibri" panose="020F0502020204030204" pitchFamily="34" charset="0"/>
              </a:rPr>
              <a:t>bei falschen oder irreführenden Produktinformationen</a:t>
            </a:r>
          </a:p>
        </p:txBody>
      </p:sp>
      <p:sp>
        <p:nvSpPr>
          <p:cNvPr id="18" name="Pfeil nach unten 29">
            <a:extLst>
              <a:ext uri="{FF2B5EF4-FFF2-40B4-BE49-F238E27FC236}">
                <a16:creationId xmlns:a16="http://schemas.microsoft.com/office/drawing/2014/main" id="{803AD43C-DD1C-44A6-99FD-DFCC2BB46292}"/>
              </a:ext>
            </a:extLst>
          </p:cNvPr>
          <p:cNvSpPr>
            <a:spLocks noChangeArrowheads="1"/>
          </p:cNvSpPr>
          <p:nvPr/>
        </p:nvSpPr>
        <p:spPr bwMode="auto">
          <a:xfrm rot="5400000" flipH="1" flipV="1">
            <a:off x="349922" y="2748746"/>
            <a:ext cx="288925" cy="491625"/>
          </a:xfrm>
          <a:prstGeom prst="downArrow">
            <a:avLst>
              <a:gd name="adj1" fmla="val 50000"/>
              <a:gd name="adj2" fmla="val 49756"/>
            </a:avLst>
          </a:prstGeom>
          <a:solidFill>
            <a:srgbClr val="9999FF"/>
          </a:solidFill>
          <a:ln w="9525" algn="ctr">
            <a:solidFill>
              <a:srgbClr val="9999FF"/>
            </a:solidFill>
            <a:round/>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21" name="Text Box 10">
            <a:extLst>
              <a:ext uri="{FF2B5EF4-FFF2-40B4-BE49-F238E27FC236}">
                <a16:creationId xmlns:a16="http://schemas.microsoft.com/office/drawing/2014/main" id="{215A8E8C-8A0A-40C3-89D5-15B891DFFC01}"/>
              </a:ext>
            </a:extLst>
          </p:cNvPr>
          <p:cNvSpPr txBox="1">
            <a:spLocks noChangeArrowheads="1"/>
          </p:cNvSpPr>
          <p:nvPr/>
        </p:nvSpPr>
        <p:spPr bwMode="auto">
          <a:xfrm>
            <a:off x="740197" y="2732949"/>
            <a:ext cx="8323903"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r>
              <a:rPr lang="de-DE" altLang="de-DE" sz="2800" dirty="0">
                <a:solidFill>
                  <a:srgbClr val="333333"/>
                </a:solidFill>
                <a:latin typeface="Calibri" panose="020F0502020204030204" pitchFamily="34" charset="0"/>
              </a:rPr>
              <a:t>bei Schäden durch fehlerhafte Produkte</a:t>
            </a:r>
          </a:p>
        </p:txBody>
      </p:sp>
      <p:sp>
        <p:nvSpPr>
          <p:cNvPr id="26" name="Pfeil nach unten 29">
            <a:extLst>
              <a:ext uri="{FF2B5EF4-FFF2-40B4-BE49-F238E27FC236}">
                <a16:creationId xmlns:a16="http://schemas.microsoft.com/office/drawing/2014/main" id="{D9F30984-5FFC-43BF-A333-64F16197E33D}"/>
              </a:ext>
            </a:extLst>
          </p:cNvPr>
          <p:cNvSpPr>
            <a:spLocks noChangeArrowheads="1"/>
          </p:cNvSpPr>
          <p:nvPr/>
        </p:nvSpPr>
        <p:spPr bwMode="auto">
          <a:xfrm rot="5400000" flipH="1" flipV="1">
            <a:off x="349922" y="3275213"/>
            <a:ext cx="288925" cy="491625"/>
          </a:xfrm>
          <a:prstGeom prst="downArrow">
            <a:avLst>
              <a:gd name="adj1" fmla="val 50000"/>
              <a:gd name="adj2" fmla="val 49756"/>
            </a:avLst>
          </a:prstGeom>
          <a:solidFill>
            <a:srgbClr val="9999FF"/>
          </a:solidFill>
          <a:ln w="9525" algn="ctr">
            <a:solidFill>
              <a:srgbClr val="9999FF"/>
            </a:solidFill>
            <a:round/>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27" name="Text Box 10">
            <a:extLst>
              <a:ext uri="{FF2B5EF4-FFF2-40B4-BE49-F238E27FC236}">
                <a16:creationId xmlns:a16="http://schemas.microsoft.com/office/drawing/2014/main" id="{EE8338A8-F74B-4C56-93B3-40971306D982}"/>
              </a:ext>
            </a:extLst>
          </p:cNvPr>
          <p:cNvSpPr txBox="1">
            <a:spLocks noChangeArrowheads="1"/>
          </p:cNvSpPr>
          <p:nvPr/>
        </p:nvSpPr>
        <p:spPr bwMode="auto">
          <a:xfrm>
            <a:off x="740197" y="3259416"/>
            <a:ext cx="8323903"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r>
              <a:rPr lang="de-DE" altLang="de-DE" sz="2800" dirty="0">
                <a:solidFill>
                  <a:srgbClr val="333333"/>
                </a:solidFill>
                <a:latin typeface="Calibri" panose="020F0502020204030204" pitchFamily="34" charset="0"/>
              </a:rPr>
              <a:t>bei überhöhten Preisen</a:t>
            </a:r>
          </a:p>
        </p:txBody>
      </p:sp>
      <p:sp>
        <p:nvSpPr>
          <p:cNvPr id="28" name="Pfeil nach unten 29">
            <a:extLst>
              <a:ext uri="{FF2B5EF4-FFF2-40B4-BE49-F238E27FC236}">
                <a16:creationId xmlns:a16="http://schemas.microsoft.com/office/drawing/2014/main" id="{BF1F38CC-864D-4643-838D-428DEC272AC7}"/>
              </a:ext>
            </a:extLst>
          </p:cNvPr>
          <p:cNvSpPr>
            <a:spLocks noChangeArrowheads="1"/>
          </p:cNvSpPr>
          <p:nvPr/>
        </p:nvSpPr>
        <p:spPr bwMode="auto">
          <a:xfrm rot="5400000" flipH="1" flipV="1">
            <a:off x="349922" y="3798431"/>
            <a:ext cx="288925" cy="491625"/>
          </a:xfrm>
          <a:prstGeom prst="downArrow">
            <a:avLst>
              <a:gd name="adj1" fmla="val 50000"/>
              <a:gd name="adj2" fmla="val 49756"/>
            </a:avLst>
          </a:prstGeom>
          <a:solidFill>
            <a:srgbClr val="9999FF"/>
          </a:solidFill>
          <a:ln w="9525" algn="ctr">
            <a:solidFill>
              <a:srgbClr val="9999FF"/>
            </a:solidFill>
            <a:round/>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29" name="Text Box 10">
            <a:extLst>
              <a:ext uri="{FF2B5EF4-FFF2-40B4-BE49-F238E27FC236}">
                <a16:creationId xmlns:a16="http://schemas.microsoft.com/office/drawing/2014/main" id="{FC356824-D0E7-41C7-8B82-B50E1918CCE2}"/>
              </a:ext>
            </a:extLst>
          </p:cNvPr>
          <p:cNvSpPr txBox="1">
            <a:spLocks noChangeArrowheads="1"/>
          </p:cNvSpPr>
          <p:nvPr/>
        </p:nvSpPr>
        <p:spPr bwMode="auto">
          <a:xfrm>
            <a:off x="740197" y="3782634"/>
            <a:ext cx="8323903"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r>
              <a:rPr lang="de-DE" altLang="de-DE" sz="2800" dirty="0">
                <a:solidFill>
                  <a:srgbClr val="333333"/>
                </a:solidFill>
                <a:latin typeface="Calibri" panose="020F0502020204030204" pitchFamily="34" charset="0"/>
              </a:rPr>
              <a:t>bei schlechter Beratung</a:t>
            </a:r>
          </a:p>
        </p:txBody>
      </p:sp>
      <p:sp>
        <p:nvSpPr>
          <p:cNvPr id="30" name="Pfeil nach unten 29">
            <a:extLst>
              <a:ext uri="{FF2B5EF4-FFF2-40B4-BE49-F238E27FC236}">
                <a16:creationId xmlns:a16="http://schemas.microsoft.com/office/drawing/2014/main" id="{E4CE6694-FAEF-4650-BD8B-B8D90BC3699E}"/>
              </a:ext>
            </a:extLst>
          </p:cNvPr>
          <p:cNvSpPr>
            <a:spLocks noChangeArrowheads="1"/>
          </p:cNvSpPr>
          <p:nvPr/>
        </p:nvSpPr>
        <p:spPr bwMode="auto">
          <a:xfrm rot="5400000" flipH="1" flipV="1">
            <a:off x="349922" y="4321648"/>
            <a:ext cx="288925" cy="491625"/>
          </a:xfrm>
          <a:prstGeom prst="downArrow">
            <a:avLst>
              <a:gd name="adj1" fmla="val 50000"/>
              <a:gd name="adj2" fmla="val 49756"/>
            </a:avLst>
          </a:prstGeom>
          <a:solidFill>
            <a:srgbClr val="9999FF"/>
          </a:solidFill>
          <a:ln w="9525" algn="ctr">
            <a:solidFill>
              <a:srgbClr val="9999FF"/>
            </a:solidFill>
            <a:round/>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32" name="Text Box 10">
            <a:extLst>
              <a:ext uri="{FF2B5EF4-FFF2-40B4-BE49-F238E27FC236}">
                <a16:creationId xmlns:a16="http://schemas.microsoft.com/office/drawing/2014/main" id="{FD96CC3F-084A-4EF5-BFB8-6EE6C7A3C986}"/>
              </a:ext>
            </a:extLst>
          </p:cNvPr>
          <p:cNvSpPr txBox="1">
            <a:spLocks noChangeArrowheads="1"/>
          </p:cNvSpPr>
          <p:nvPr/>
        </p:nvSpPr>
        <p:spPr bwMode="auto">
          <a:xfrm>
            <a:off x="740197" y="4305851"/>
            <a:ext cx="8323903"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r>
              <a:rPr lang="de-DE" altLang="de-DE" sz="2800" dirty="0">
                <a:solidFill>
                  <a:srgbClr val="333333"/>
                </a:solidFill>
                <a:latin typeface="Calibri" panose="020F0502020204030204" pitchFamily="34" charset="0"/>
              </a:rPr>
              <a:t>bei Umtausch oder Rückgabe schadhafter Produkte</a:t>
            </a:r>
          </a:p>
        </p:txBody>
      </p:sp>
      <p:sp>
        <p:nvSpPr>
          <p:cNvPr id="33" name="Pfeil nach unten 29">
            <a:extLst>
              <a:ext uri="{FF2B5EF4-FFF2-40B4-BE49-F238E27FC236}">
                <a16:creationId xmlns:a16="http://schemas.microsoft.com/office/drawing/2014/main" id="{461968BC-D175-4BE9-8EFE-7D6489F606B4}"/>
              </a:ext>
            </a:extLst>
          </p:cNvPr>
          <p:cNvSpPr>
            <a:spLocks noChangeArrowheads="1"/>
          </p:cNvSpPr>
          <p:nvPr/>
        </p:nvSpPr>
        <p:spPr bwMode="auto">
          <a:xfrm rot="5400000" flipH="1" flipV="1">
            <a:off x="349922" y="4844864"/>
            <a:ext cx="288925" cy="491625"/>
          </a:xfrm>
          <a:prstGeom prst="downArrow">
            <a:avLst>
              <a:gd name="adj1" fmla="val 50000"/>
              <a:gd name="adj2" fmla="val 49756"/>
            </a:avLst>
          </a:prstGeom>
          <a:solidFill>
            <a:srgbClr val="9999FF"/>
          </a:solidFill>
          <a:ln w="9525" algn="ctr">
            <a:solidFill>
              <a:srgbClr val="9999FF"/>
            </a:solidFill>
            <a:round/>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36" name="Text Box 10">
            <a:extLst>
              <a:ext uri="{FF2B5EF4-FFF2-40B4-BE49-F238E27FC236}">
                <a16:creationId xmlns:a16="http://schemas.microsoft.com/office/drawing/2014/main" id="{58D58BB9-977C-4789-87BE-362AA38B1235}"/>
              </a:ext>
            </a:extLst>
          </p:cNvPr>
          <p:cNvSpPr txBox="1">
            <a:spLocks noChangeArrowheads="1"/>
          </p:cNvSpPr>
          <p:nvPr/>
        </p:nvSpPr>
        <p:spPr bwMode="auto">
          <a:xfrm>
            <a:off x="740197" y="4829067"/>
            <a:ext cx="8323903"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r>
              <a:rPr lang="de-DE" altLang="de-DE" sz="2800" dirty="0">
                <a:solidFill>
                  <a:srgbClr val="333333"/>
                </a:solidFill>
                <a:latin typeface="Calibri" panose="020F0502020204030204" pitchFamily="34" charset="0"/>
              </a:rPr>
              <a:t>bei Problemen bei Bestellungen im Internet</a:t>
            </a:r>
          </a:p>
        </p:txBody>
      </p:sp>
    </p:spTree>
    <p:extLst>
      <p:ext uri="{BB962C8B-B14F-4D97-AF65-F5344CB8AC3E}">
        <p14:creationId xmlns:p14="http://schemas.microsoft.com/office/powerpoint/2010/main" val="9711283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2" presetClass="entr" presetSubtype="8" fill="hold" grpId="0" nodeType="clickEffect">
                                  <p:stCondLst>
                                    <p:cond delay="0"/>
                                  </p:stCondLst>
                                  <p:childTnLst>
                                    <p:set>
                                      <p:cBhvr>
                                        <p:cTn id="10" dur="1" fill="hold">
                                          <p:stCondLst>
                                            <p:cond delay="0"/>
                                          </p:stCondLst>
                                        </p:cTn>
                                        <p:tgtEl>
                                          <p:spTgt spid="19"/>
                                        </p:tgtEl>
                                        <p:attrNameLst>
                                          <p:attrName>style.visibility</p:attrName>
                                        </p:attrNameLst>
                                      </p:cBhvr>
                                      <p:to>
                                        <p:strVal val="visible"/>
                                      </p:to>
                                    </p:set>
                                    <p:animEffect transition="in" filter="wipe(left)">
                                      <p:cBhvr>
                                        <p:cTn id="11" dur="500"/>
                                        <p:tgtEl>
                                          <p:spTgt spid="19"/>
                                        </p:tgtEl>
                                      </p:cBhvr>
                                    </p:animEffec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grpId="0" nodeType="clickEffect">
                                  <p:stCondLst>
                                    <p:cond delay="0"/>
                                  </p:stCondLst>
                                  <p:childTnLst>
                                    <p:set>
                                      <p:cBhvr>
                                        <p:cTn id="15" dur="1" fill="hold">
                                          <p:stCondLst>
                                            <p:cond delay="0"/>
                                          </p:stCondLst>
                                        </p:cTn>
                                        <p:tgtEl>
                                          <p:spTgt spid="23"/>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22" presetClass="entr" presetSubtype="8" fill="hold" grpId="0" nodeType="clickEffect">
                                  <p:stCondLst>
                                    <p:cond delay="0"/>
                                  </p:stCondLst>
                                  <p:childTnLst>
                                    <p:set>
                                      <p:cBhvr>
                                        <p:cTn id="19" dur="1" fill="hold">
                                          <p:stCondLst>
                                            <p:cond delay="0"/>
                                          </p:stCondLst>
                                        </p:cTn>
                                        <p:tgtEl>
                                          <p:spTgt spid="18"/>
                                        </p:tgtEl>
                                        <p:attrNameLst>
                                          <p:attrName>style.visibility</p:attrName>
                                        </p:attrNameLst>
                                      </p:cBhvr>
                                      <p:to>
                                        <p:strVal val="visible"/>
                                      </p:to>
                                    </p:set>
                                    <p:animEffect transition="in" filter="wipe(left)">
                                      <p:cBhvr>
                                        <p:cTn id="20" dur="500"/>
                                        <p:tgtEl>
                                          <p:spTgt spid="18"/>
                                        </p:tgtEl>
                                      </p:cBhvr>
                                    </p:animEffec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21"/>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22" presetClass="entr" presetSubtype="8" fill="hold" grpId="0" nodeType="clickEffect">
                                  <p:stCondLst>
                                    <p:cond delay="0"/>
                                  </p:stCondLst>
                                  <p:childTnLst>
                                    <p:set>
                                      <p:cBhvr>
                                        <p:cTn id="28" dur="1" fill="hold">
                                          <p:stCondLst>
                                            <p:cond delay="0"/>
                                          </p:stCondLst>
                                        </p:cTn>
                                        <p:tgtEl>
                                          <p:spTgt spid="26"/>
                                        </p:tgtEl>
                                        <p:attrNameLst>
                                          <p:attrName>style.visibility</p:attrName>
                                        </p:attrNameLst>
                                      </p:cBhvr>
                                      <p:to>
                                        <p:strVal val="visible"/>
                                      </p:to>
                                    </p:set>
                                    <p:animEffect transition="in" filter="wipe(left)">
                                      <p:cBhvr>
                                        <p:cTn id="29" dur="500"/>
                                        <p:tgtEl>
                                          <p:spTgt spid="26"/>
                                        </p:tgtEl>
                                      </p:cBhvr>
                                    </p:animEffect>
                                  </p:childTnLst>
                                </p:cTn>
                              </p:par>
                            </p:childTnLst>
                          </p:cTn>
                        </p:par>
                      </p:childTnLst>
                    </p:cTn>
                  </p:par>
                  <p:par>
                    <p:cTn id="30" fill="hold">
                      <p:stCondLst>
                        <p:cond delay="indefinite"/>
                      </p:stCondLst>
                      <p:childTnLst>
                        <p:par>
                          <p:cTn id="31" fill="hold">
                            <p:stCondLst>
                              <p:cond delay="0"/>
                            </p:stCondLst>
                            <p:childTnLst>
                              <p:par>
                                <p:cTn id="32" presetID="1" presetClass="entr" presetSubtype="0" fill="hold" grpId="0" nodeType="clickEffect">
                                  <p:stCondLst>
                                    <p:cond delay="0"/>
                                  </p:stCondLst>
                                  <p:childTnLst>
                                    <p:set>
                                      <p:cBhvr>
                                        <p:cTn id="33" dur="1" fill="hold">
                                          <p:stCondLst>
                                            <p:cond delay="0"/>
                                          </p:stCondLst>
                                        </p:cTn>
                                        <p:tgtEl>
                                          <p:spTgt spid="27"/>
                                        </p:tgtEl>
                                        <p:attrNameLst>
                                          <p:attrName>style.visibility</p:attrName>
                                        </p:attrNameLst>
                                      </p:cBhvr>
                                      <p:to>
                                        <p:strVal val="visible"/>
                                      </p:to>
                                    </p:set>
                                  </p:childTnLst>
                                </p:cTn>
                              </p:par>
                            </p:childTnLst>
                          </p:cTn>
                        </p:par>
                      </p:childTnLst>
                    </p:cTn>
                  </p:par>
                  <p:par>
                    <p:cTn id="34" fill="hold">
                      <p:stCondLst>
                        <p:cond delay="indefinite"/>
                      </p:stCondLst>
                      <p:childTnLst>
                        <p:par>
                          <p:cTn id="35" fill="hold">
                            <p:stCondLst>
                              <p:cond delay="0"/>
                            </p:stCondLst>
                            <p:childTnLst>
                              <p:par>
                                <p:cTn id="36" presetID="22" presetClass="entr" presetSubtype="8" fill="hold" grpId="0" nodeType="clickEffect">
                                  <p:stCondLst>
                                    <p:cond delay="0"/>
                                  </p:stCondLst>
                                  <p:childTnLst>
                                    <p:set>
                                      <p:cBhvr>
                                        <p:cTn id="37" dur="1" fill="hold">
                                          <p:stCondLst>
                                            <p:cond delay="0"/>
                                          </p:stCondLst>
                                        </p:cTn>
                                        <p:tgtEl>
                                          <p:spTgt spid="28"/>
                                        </p:tgtEl>
                                        <p:attrNameLst>
                                          <p:attrName>style.visibility</p:attrName>
                                        </p:attrNameLst>
                                      </p:cBhvr>
                                      <p:to>
                                        <p:strVal val="visible"/>
                                      </p:to>
                                    </p:set>
                                    <p:animEffect transition="in" filter="wipe(left)">
                                      <p:cBhvr>
                                        <p:cTn id="38" dur="500"/>
                                        <p:tgtEl>
                                          <p:spTgt spid="28"/>
                                        </p:tgtEl>
                                      </p:cBhvr>
                                    </p:animEffec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29"/>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22" presetClass="entr" presetSubtype="8" fill="hold" grpId="0" nodeType="clickEffect">
                                  <p:stCondLst>
                                    <p:cond delay="0"/>
                                  </p:stCondLst>
                                  <p:childTnLst>
                                    <p:set>
                                      <p:cBhvr>
                                        <p:cTn id="46" dur="1" fill="hold">
                                          <p:stCondLst>
                                            <p:cond delay="0"/>
                                          </p:stCondLst>
                                        </p:cTn>
                                        <p:tgtEl>
                                          <p:spTgt spid="30"/>
                                        </p:tgtEl>
                                        <p:attrNameLst>
                                          <p:attrName>style.visibility</p:attrName>
                                        </p:attrNameLst>
                                      </p:cBhvr>
                                      <p:to>
                                        <p:strVal val="visible"/>
                                      </p:to>
                                    </p:set>
                                    <p:animEffect transition="in" filter="wipe(left)">
                                      <p:cBhvr>
                                        <p:cTn id="47" dur="500"/>
                                        <p:tgtEl>
                                          <p:spTgt spid="30"/>
                                        </p:tgtEl>
                                      </p:cBhvr>
                                    </p:animEffect>
                                  </p:childTnLst>
                                </p:cTn>
                              </p:par>
                            </p:childTnLst>
                          </p:cTn>
                        </p:par>
                      </p:childTnLst>
                    </p:cTn>
                  </p:par>
                  <p:par>
                    <p:cTn id="48" fill="hold">
                      <p:stCondLst>
                        <p:cond delay="indefinite"/>
                      </p:stCondLst>
                      <p:childTnLst>
                        <p:par>
                          <p:cTn id="49" fill="hold">
                            <p:stCondLst>
                              <p:cond delay="0"/>
                            </p:stCondLst>
                            <p:childTnLst>
                              <p:par>
                                <p:cTn id="50" presetID="1" presetClass="entr" presetSubtype="0" fill="hold" grpId="0" nodeType="clickEffect">
                                  <p:stCondLst>
                                    <p:cond delay="0"/>
                                  </p:stCondLst>
                                  <p:childTnLst>
                                    <p:set>
                                      <p:cBhvr>
                                        <p:cTn id="51" dur="1" fill="hold">
                                          <p:stCondLst>
                                            <p:cond delay="0"/>
                                          </p:stCondLst>
                                        </p:cTn>
                                        <p:tgtEl>
                                          <p:spTgt spid="32"/>
                                        </p:tgtEl>
                                        <p:attrNameLst>
                                          <p:attrName>style.visibility</p:attrName>
                                        </p:attrNameLst>
                                      </p:cBhvr>
                                      <p:to>
                                        <p:strVal val="visible"/>
                                      </p:to>
                                    </p:set>
                                  </p:childTnLst>
                                </p:cTn>
                              </p:par>
                            </p:childTnLst>
                          </p:cTn>
                        </p:par>
                      </p:childTnLst>
                    </p:cTn>
                  </p:par>
                  <p:par>
                    <p:cTn id="52" fill="hold">
                      <p:stCondLst>
                        <p:cond delay="indefinite"/>
                      </p:stCondLst>
                      <p:childTnLst>
                        <p:par>
                          <p:cTn id="53" fill="hold">
                            <p:stCondLst>
                              <p:cond delay="0"/>
                            </p:stCondLst>
                            <p:childTnLst>
                              <p:par>
                                <p:cTn id="54" presetID="22" presetClass="entr" presetSubtype="8" fill="hold" grpId="0" nodeType="clickEffect">
                                  <p:stCondLst>
                                    <p:cond delay="0"/>
                                  </p:stCondLst>
                                  <p:childTnLst>
                                    <p:set>
                                      <p:cBhvr>
                                        <p:cTn id="55" dur="1" fill="hold">
                                          <p:stCondLst>
                                            <p:cond delay="0"/>
                                          </p:stCondLst>
                                        </p:cTn>
                                        <p:tgtEl>
                                          <p:spTgt spid="33"/>
                                        </p:tgtEl>
                                        <p:attrNameLst>
                                          <p:attrName>style.visibility</p:attrName>
                                        </p:attrNameLst>
                                      </p:cBhvr>
                                      <p:to>
                                        <p:strVal val="visible"/>
                                      </p:to>
                                    </p:set>
                                    <p:animEffect transition="in" filter="wipe(left)">
                                      <p:cBhvr>
                                        <p:cTn id="56" dur="500"/>
                                        <p:tgtEl>
                                          <p:spTgt spid="33"/>
                                        </p:tgtEl>
                                      </p:cBhvr>
                                    </p:animEffect>
                                  </p:childTnLst>
                                </p:cTn>
                              </p:par>
                            </p:childTnLst>
                          </p:cTn>
                        </p:par>
                      </p:childTnLst>
                    </p:cTn>
                  </p:par>
                  <p:par>
                    <p:cTn id="57" fill="hold">
                      <p:stCondLst>
                        <p:cond delay="indefinite"/>
                      </p:stCondLst>
                      <p:childTnLst>
                        <p:par>
                          <p:cTn id="58" fill="hold">
                            <p:stCondLst>
                              <p:cond delay="0"/>
                            </p:stCondLst>
                            <p:childTnLst>
                              <p:par>
                                <p:cTn id="59" presetID="1" presetClass="entr" presetSubtype="0" fill="hold" grpId="0" nodeType="clickEffect">
                                  <p:stCondLst>
                                    <p:cond delay="0"/>
                                  </p:stCondLst>
                                  <p:childTnLst>
                                    <p:set>
                                      <p:cBhvr>
                                        <p:cTn id="60" dur="1" fill="hold">
                                          <p:stCondLst>
                                            <p:cond delay="0"/>
                                          </p:stCondLst>
                                        </p:cTn>
                                        <p:tgtEl>
                                          <p:spTgt spid="3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 grpId="0"/>
      <p:bldP spid="19" grpId="0" animBg="1"/>
      <p:bldP spid="23" grpId="0"/>
      <p:bldP spid="18" grpId="0" animBg="1"/>
      <p:bldP spid="21" grpId="0"/>
      <p:bldP spid="26" grpId="0" animBg="1"/>
      <p:bldP spid="27" grpId="0"/>
      <p:bldP spid="28" grpId="0" animBg="1"/>
      <p:bldP spid="29" grpId="0"/>
      <p:bldP spid="30" grpId="0" animBg="1"/>
      <p:bldP spid="32" grpId="0"/>
      <p:bldP spid="33" grpId="0" animBg="1"/>
      <p:bldP spid="36"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6">
            <a:extLst>
              <a:ext uri="{FF2B5EF4-FFF2-40B4-BE49-F238E27FC236}">
                <a16:creationId xmlns:a16="http://schemas.microsoft.com/office/drawing/2014/main" id="{F1F7BB3A-56D4-4E63-9EF7-99C9B122B389}"/>
              </a:ext>
            </a:extLst>
          </p:cNvPr>
          <p:cNvSpPr>
            <a:spLocks noChangeArrowheads="1"/>
          </p:cNvSpPr>
          <p:nvPr/>
        </p:nvSpPr>
        <p:spPr bwMode="auto">
          <a:xfrm>
            <a:off x="468313" y="981075"/>
            <a:ext cx="3744912" cy="4752975"/>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ts val="1600"/>
              </a:lnSpc>
              <a:spcBef>
                <a:spcPts val="600"/>
              </a:spcBef>
            </a:pPr>
            <a:br>
              <a:rPr lang="de-DE" altLang="de-DE" sz="1100" dirty="0">
                <a:solidFill>
                  <a:schemeClr val="tx1"/>
                </a:solidFill>
              </a:rPr>
            </a:br>
            <a:r>
              <a:rPr lang="de-DE" altLang="de-DE" sz="1100" dirty="0">
                <a:solidFill>
                  <a:schemeClr val="tx1"/>
                </a:solidFill>
                <a:latin typeface="Arial" charset="0"/>
                <a:cs typeface="Arial" charset="0"/>
              </a:rPr>
              <a:t>Hinweise zum Einsatz</a:t>
            </a:r>
          </a:p>
          <a:p>
            <a:pPr eaLnBrk="1" hangingPunct="1">
              <a:lnSpc>
                <a:spcPts val="1600"/>
              </a:lnSpc>
              <a:spcBef>
                <a:spcPts val="600"/>
              </a:spcBef>
              <a:buClr>
                <a:schemeClr val="tx1"/>
              </a:buClr>
            </a:pPr>
            <a:r>
              <a:rPr lang="de-DE" altLang="de-DE" sz="1100" b="0" dirty="0">
                <a:solidFill>
                  <a:schemeClr val="tx1"/>
                </a:solidFill>
                <a:latin typeface="Arial" charset="0"/>
                <a:cs typeface="Arial" charset="0"/>
              </a:rPr>
              <a:t>Dieses Tafelbild bezieht sich auf das Kapitel „Was ist Konsumentenschutz?“ auf den Seiten 96 bis 97 im Schulbuch Bausteine PTS.</a:t>
            </a:r>
            <a:br>
              <a:rPr lang="de-DE" altLang="de-DE" sz="1100" b="0" dirty="0">
                <a:solidFill>
                  <a:schemeClr val="tx1"/>
                </a:solidFill>
                <a:latin typeface="Arial" charset="0"/>
                <a:cs typeface="Arial" charset="0"/>
              </a:rPr>
            </a:br>
            <a:endParaRPr lang="de-DE" altLang="de-DE" sz="1200" b="0" dirty="0">
              <a:solidFill>
                <a:schemeClr val="tx1"/>
              </a:solidFill>
              <a:latin typeface="Arial" charset="0"/>
              <a:cs typeface="Arial" charset="0"/>
            </a:endParaRPr>
          </a:p>
          <a:p>
            <a:pPr eaLnBrk="1" hangingPunct="1">
              <a:lnSpc>
                <a:spcPts val="1600"/>
              </a:lnSpc>
              <a:spcBef>
                <a:spcPts val="600"/>
              </a:spcBef>
              <a:buClr>
                <a:schemeClr val="tx1"/>
              </a:buClr>
            </a:pPr>
            <a:br>
              <a:rPr lang="de-DE" altLang="de-DE" sz="1100" b="0" dirty="0">
                <a:solidFill>
                  <a:schemeClr val="tx1"/>
                </a:solidFill>
                <a:latin typeface="Arial" charset="0"/>
                <a:cs typeface="Arial" charset="0"/>
              </a:rPr>
            </a:b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r>
              <a:rPr lang="de-DE" altLang="de-DE" sz="1200" b="0" dirty="0">
                <a:solidFill>
                  <a:schemeClr val="tx1"/>
                </a:solidFill>
                <a:latin typeface="Arial" charset="0"/>
                <a:cs typeface="Arial" charset="0"/>
              </a:rPr>
              <a:t>Wir wünschen Ihnen einen erfolgreichen Unterricht!</a:t>
            </a:r>
          </a:p>
        </p:txBody>
      </p:sp>
      <p:sp>
        <p:nvSpPr>
          <p:cNvPr id="5" name="Rectangle 6">
            <a:extLst>
              <a:ext uri="{FF2B5EF4-FFF2-40B4-BE49-F238E27FC236}">
                <a16:creationId xmlns:a16="http://schemas.microsoft.com/office/drawing/2014/main" id="{AA268569-40F8-469D-99F0-783B9CED719C}"/>
              </a:ext>
            </a:extLst>
          </p:cNvPr>
          <p:cNvSpPr>
            <a:spLocks noChangeArrowheads="1"/>
          </p:cNvSpPr>
          <p:nvPr/>
        </p:nvSpPr>
        <p:spPr bwMode="auto">
          <a:xfrm>
            <a:off x="4284663" y="981075"/>
            <a:ext cx="4465637" cy="5257800"/>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ct val="80000"/>
              </a:lnSpc>
              <a:spcBef>
                <a:spcPct val="20000"/>
              </a:spcBef>
              <a:buClr>
                <a:schemeClr val="hlink"/>
              </a:buClr>
              <a:buFont typeface="Wingdings" pitchFamily="2" charset="2"/>
              <a:buNone/>
            </a:pPr>
            <a:r>
              <a:rPr lang="de-DE" altLang="de-DE" sz="1200" dirty="0"/>
              <a:t> </a:t>
            </a:r>
          </a:p>
          <a:p>
            <a:pPr eaLnBrk="1" hangingPunct="1"/>
            <a:r>
              <a:rPr lang="de-DE" altLang="de-DE" sz="1200" dirty="0">
                <a:solidFill>
                  <a:schemeClr val="tx1"/>
                </a:solidFill>
              </a:rPr>
              <a:t>Impressum</a:t>
            </a:r>
          </a:p>
          <a:p>
            <a:pPr eaLnBrk="1" fontAlgn="auto" hangingPunct="1">
              <a:spcBef>
                <a:spcPts val="0"/>
              </a:spcBef>
              <a:spcAft>
                <a:spcPts val="0"/>
              </a:spcAft>
              <a:defRPr/>
            </a:pPr>
            <a:r>
              <a:rPr lang="de-DE" altLang="de-DE" sz="1200" b="0" dirty="0">
                <a:solidFill>
                  <a:schemeClr val="tx1"/>
                </a:solidFill>
                <a:cs typeface="Arial" charset="0"/>
              </a:rPr>
              <a:t>© Österreichischer Bundesverlag Schulbuch GmbH &amp; Co. KG, Wien 2020</a:t>
            </a:r>
            <a:br>
              <a:rPr lang="de-DE" altLang="de-DE" sz="1200" b="0" dirty="0">
                <a:solidFill>
                  <a:schemeClr val="tx1"/>
                </a:solidFill>
                <a:cs typeface="Arial" charset="0"/>
              </a:rPr>
            </a:br>
            <a:br>
              <a:rPr lang="de-DE" altLang="de-DE" sz="1200" b="0" dirty="0">
                <a:solidFill>
                  <a:schemeClr val="tx1"/>
                </a:solidFill>
                <a:cs typeface="Arial" charset="0"/>
              </a:rPr>
            </a:br>
            <a:r>
              <a:rPr lang="de-DE" altLang="de-DE" sz="1200" b="0" dirty="0">
                <a:solidFill>
                  <a:schemeClr val="tx1"/>
                </a:solidFill>
                <a:cs typeface="Arial" charset="0"/>
              </a:rPr>
              <a:t>Autorinnen und Autoren: Franz Graf, Rudolf </a:t>
            </a:r>
            <a:r>
              <a:rPr lang="de-DE" altLang="de-DE" sz="1200" b="0" dirty="0" err="1">
                <a:solidFill>
                  <a:schemeClr val="tx1"/>
                </a:solidFill>
                <a:cs typeface="Arial" charset="0"/>
              </a:rPr>
              <a:t>Streihammer</a:t>
            </a:r>
            <a:r>
              <a:rPr lang="de-DE" altLang="de-DE" sz="1200" b="0" dirty="0">
                <a:solidFill>
                  <a:schemeClr val="tx1"/>
                </a:solidFill>
                <a:cs typeface="Arial" charset="0"/>
              </a:rPr>
              <a:t>, </a:t>
            </a:r>
          </a:p>
          <a:p>
            <a:pPr eaLnBrk="1" fontAlgn="auto" hangingPunct="1">
              <a:spcBef>
                <a:spcPts val="0"/>
              </a:spcBef>
              <a:spcAft>
                <a:spcPts val="0"/>
              </a:spcAft>
              <a:defRPr/>
            </a:pPr>
            <a:r>
              <a:rPr lang="de-DE" altLang="de-DE" sz="1200" b="0" dirty="0">
                <a:solidFill>
                  <a:schemeClr val="tx1"/>
                </a:solidFill>
                <a:cs typeface="Arial" charset="0"/>
              </a:rPr>
              <a:t>Lisa Steigenberger</a:t>
            </a:r>
          </a:p>
          <a:p>
            <a:pPr eaLnBrk="1" fontAlgn="auto" hangingPunct="1">
              <a:spcBef>
                <a:spcPts val="0"/>
              </a:spcBef>
              <a:spcAft>
                <a:spcPts val="0"/>
              </a:spcAft>
              <a:defRPr/>
            </a:pPr>
            <a:endParaRPr lang="de-DE" altLang="de-DE" sz="1200" b="0" dirty="0">
              <a:solidFill>
                <a:schemeClr val="tx1"/>
              </a:solidFill>
              <a:cs typeface="Arial" charset="0"/>
            </a:endParaRPr>
          </a:p>
          <a:p>
            <a:pPr eaLnBrk="1" fontAlgn="auto" hangingPunct="1">
              <a:spcBef>
                <a:spcPts val="0"/>
              </a:spcBef>
              <a:spcAft>
                <a:spcPts val="0"/>
              </a:spcAft>
              <a:defRPr/>
            </a:pPr>
            <a:r>
              <a:rPr lang="de-DE" altLang="de-DE" sz="1200" b="0" dirty="0">
                <a:solidFill>
                  <a:schemeClr val="tx1"/>
                </a:solidFill>
                <a:cs typeface="Arial" charset="0"/>
              </a:rPr>
              <a:t>Gestaltung: Johannes Fuchsberger, Salzburg</a:t>
            </a:r>
          </a:p>
          <a:p>
            <a:pPr eaLnBrk="1" hangingPunct="1"/>
            <a:endParaRPr lang="de-DE" altLang="de-DE" sz="1200" b="0">
              <a:solidFill>
                <a:schemeClr val="tx1"/>
              </a:solidFill>
              <a:cs typeface="Arial" charset="0"/>
            </a:endParaRPr>
          </a:p>
          <a:p>
            <a:pPr eaLnBrk="1" hangingPunct="1"/>
            <a:r>
              <a:rPr lang="de-DE" altLang="de-DE" sz="1200" b="0">
                <a:solidFill>
                  <a:schemeClr val="tx1"/>
                </a:solidFill>
                <a:cs typeface="Arial" charset="0"/>
              </a:rPr>
              <a:t>Alle </a:t>
            </a:r>
            <a:r>
              <a:rPr lang="de-DE" altLang="de-DE" sz="1200" b="0" dirty="0">
                <a:solidFill>
                  <a:schemeClr val="tx1"/>
                </a:solidFill>
                <a:cs typeface="Arial" charset="0"/>
              </a:rPr>
              <a:t>Rechte vorbehalten.</a:t>
            </a:r>
          </a:p>
          <a:p>
            <a:pPr eaLnBrk="1" hangingPunct="1"/>
            <a:endParaRPr lang="de-DE" altLang="de-DE" sz="1200" b="0" dirty="0">
              <a:solidFill>
                <a:schemeClr val="tx1"/>
              </a:solidFill>
            </a:endParaRPr>
          </a:p>
          <a:p>
            <a:pPr eaLnBrk="1" hangingPunct="1"/>
            <a:r>
              <a:rPr lang="de-DE" altLang="de-DE" sz="1200" b="0" dirty="0">
                <a:solidFill>
                  <a:schemeClr val="tx1"/>
                </a:solidFill>
                <a:hlinkClick r:id="rId2"/>
              </a:rPr>
              <a:t>www.oebv.at</a:t>
            </a:r>
            <a:r>
              <a:rPr lang="de-DE" altLang="de-DE" sz="1200" b="0" dirty="0">
                <a:solidFill>
                  <a:schemeClr val="tx1"/>
                </a:solidFill>
              </a:rPr>
              <a:t> </a:t>
            </a:r>
          </a:p>
          <a:p>
            <a:pPr eaLnBrk="1" hangingPunct="1"/>
            <a:endParaRPr lang="de-DE" altLang="de-DE" sz="1200" b="0" dirty="0">
              <a:solidFill>
                <a:schemeClr val="tx1"/>
              </a:solidFill>
            </a:endParaRPr>
          </a:p>
          <a:p>
            <a:pPr eaLnBrk="1" hangingPunct="1"/>
            <a:r>
              <a:rPr lang="de-DE" altLang="de-DE" sz="1200" b="0" dirty="0">
                <a:solidFill>
                  <a:schemeClr val="tx1"/>
                </a:solidFill>
              </a:rPr>
              <a:t>Das Werk und seine Teile sind urheberrechtlich geschützt. Der Verlag gewährt das Recht des Einsatzes im Unterricht. Das Herauslösen, Kopieren und Bearbeiten von Daten jeder Art ist untersagt. Das Ausdrucken und Anfertigen von Kopien ist ausschließlich für den eigenen Unterrichtsgebrauch gestattet. Urhebervermerke, Seriennummern sowie sonstige der Programmidentifikation dienende Merkmale dürfen nicht entfernt oder geändert werden. Weder das Werk noch seine Teile dürfen in ein Netzwerk gestellt oder über das Internet weiter verbreitet oder veräußert werden.</a:t>
            </a:r>
          </a:p>
          <a:p>
            <a:pPr eaLnBrk="1" hangingPunct="1"/>
            <a:endParaRPr lang="de-DE" altLang="de-DE" sz="1200" b="0" dirty="0">
              <a:solidFill>
                <a:schemeClr val="tx1"/>
              </a:solidFill>
            </a:endParaRPr>
          </a:p>
          <a:p>
            <a:pPr eaLnBrk="1" hangingPunct="1"/>
            <a:r>
              <a:rPr lang="de-DE" altLang="de-DE" sz="1200" b="0" dirty="0">
                <a:solidFill>
                  <a:schemeClr val="tx1"/>
                </a:solidFill>
              </a:rPr>
              <a:t>Jede Nutzung in anderen als den genannten Fällen bedarf der vorherigen schriftlichen Einwilligung des Verlages.</a:t>
            </a:r>
          </a:p>
        </p:txBody>
      </p:sp>
    </p:spTree>
    <p:extLst>
      <p:ext uri="{BB962C8B-B14F-4D97-AF65-F5344CB8AC3E}">
        <p14:creationId xmlns:p14="http://schemas.microsoft.com/office/powerpoint/2010/main" val="3468428633"/>
      </p:ext>
    </p:extLst>
  </p:cSld>
  <p:clrMapOvr>
    <a:masterClrMapping/>
  </p:clrMapOvr>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211</Words>
  <Application>Microsoft Office PowerPoint</Application>
  <PresentationFormat>Bildschirmpräsentation (4:3)</PresentationFormat>
  <Paragraphs>27</Paragraphs>
  <Slides>2</Slides>
  <Notes>0</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2</vt:i4>
      </vt:variant>
    </vt:vector>
  </HeadingPairs>
  <TitlesOfParts>
    <vt:vector size="8" baseType="lpstr">
      <vt:lpstr>Arial</vt:lpstr>
      <vt:lpstr>Calibri</vt:lpstr>
      <vt:lpstr>Calibri Light</vt:lpstr>
      <vt:lpstr>Syntax LT Std</vt:lpstr>
      <vt:lpstr>Wingdings</vt:lpstr>
      <vt:lpstr>Office</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Stolz, Oliver</dc:creator>
  <cp:lastModifiedBy>Peintinger MAS, Mag. Barbara</cp:lastModifiedBy>
  <cp:revision>38</cp:revision>
  <dcterms:created xsi:type="dcterms:W3CDTF">2020-01-22T09:57:49Z</dcterms:created>
  <dcterms:modified xsi:type="dcterms:W3CDTF">2020-03-13T14:25:52Z</dcterms:modified>
</cp:coreProperties>
</file>