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2" y="780555"/>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Konsumentenschutz</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1418405" y="1629171"/>
            <a:ext cx="66671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Die Konsumentenschutzrechte helfen …</a:t>
            </a:r>
          </a:p>
        </p:txBody>
      </p:sp>
      <p:sp>
        <p:nvSpPr>
          <p:cNvPr id="19" name="Pfeil nach unten 29">
            <a:extLst>
              <a:ext uri="{FF2B5EF4-FFF2-40B4-BE49-F238E27FC236}">
                <a16:creationId xmlns:a16="http://schemas.microsoft.com/office/drawing/2014/main" id="{371A30CF-E277-49E8-B96F-293F5BAFE9A1}"/>
              </a:ext>
            </a:extLst>
          </p:cNvPr>
          <p:cNvSpPr>
            <a:spLocks noChangeArrowheads="1"/>
          </p:cNvSpPr>
          <p:nvPr/>
        </p:nvSpPr>
        <p:spPr bwMode="auto">
          <a:xfrm rot="5400000" flipH="1" flipV="1">
            <a:off x="349922" y="2198481"/>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3" name="Text Box 10">
            <a:extLst>
              <a:ext uri="{FF2B5EF4-FFF2-40B4-BE49-F238E27FC236}">
                <a16:creationId xmlns:a16="http://schemas.microsoft.com/office/drawing/2014/main" id="{8F21DADC-787A-402A-8135-3A752FC4DD2A}"/>
              </a:ext>
            </a:extLst>
          </p:cNvPr>
          <p:cNvSpPr txBox="1">
            <a:spLocks noChangeArrowheads="1"/>
          </p:cNvSpPr>
          <p:nvPr/>
        </p:nvSpPr>
        <p:spPr bwMode="auto">
          <a:xfrm>
            <a:off x="740197" y="2182684"/>
            <a:ext cx="8323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bei falschen oder irreführenden Produktinformationen</a:t>
            </a:r>
          </a:p>
        </p:txBody>
      </p:sp>
      <p:sp>
        <p:nvSpPr>
          <p:cNvPr id="18" name="Pfeil nach unten 29">
            <a:extLst>
              <a:ext uri="{FF2B5EF4-FFF2-40B4-BE49-F238E27FC236}">
                <a16:creationId xmlns:a16="http://schemas.microsoft.com/office/drawing/2014/main" id="{803AD43C-DD1C-44A6-99FD-DFCC2BB46292}"/>
              </a:ext>
            </a:extLst>
          </p:cNvPr>
          <p:cNvSpPr>
            <a:spLocks noChangeArrowheads="1"/>
          </p:cNvSpPr>
          <p:nvPr/>
        </p:nvSpPr>
        <p:spPr bwMode="auto">
          <a:xfrm rot="5400000" flipH="1" flipV="1">
            <a:off x="349922" y="2748746"/>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215A8E8C-8A0A-40C3-89D5-15B891DFFC01}"/>
              </a:ext>
            </a:extLst>
          </p:cNvPr>
          <p:cNvSpPr txBox="1">
            <a:spLocks noChangeArrowheads="1"/>
          </p:cNvSpPr>
          <p:nvPr/>
        </p:nvSpPr>
        <p:spPr bwMode="auto">
          <a:xfrm>
            <a:off x="740197" y="2732949"/>
            <a:ext cx="8323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bei Schäden durch fehlerhafte Produkte</a:t>
            </a:r>
          </a:p>
        </p:txBody>
      </p:sp>
      <p:sp>
        <p:nvSpPr>
          <p:cNvPr id="26" name="Pfeil nach unten 29">
            <a:extLst>
              <a:ext uri="{FF2B5EF4-FFF2-40B4-BE49-F238E27FC236}">
                <a16:creationId xmlns:a16="http://schemas.microsoft.com/office/drawing/2014/main" id="{D9F30984-5FFC-43BF-A333-64F16197E33D}"/>
              </a:ext>
            </a:extLst>
          </p:cNvPr>
          <p:cNvSpPr>
            <a:spLocks noChangeArrowheads="1"/>
          </p:cNvSpPr>
          <p:nvPr/>
        </p:nvSpPr>
        <p:spPr bwMode="auto">
          <a:xfrm rot="5400000" flipH="1" flipV="1">
            <a:off x="349922" y="3275213"/>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Text Box 10">
            <a:extLst>
              <a:ext uri="{FF2B5EF4-FFF2-40B4-BE49-F238E27FC236}">
                <a16:creationId xmlns:a16="http://schemas.microsoft.com/office/drawing/2014/main" id="{EE8338A8-F74B-4C56-93B3-40971306D982}"/>
              </a:ext>
            </a:extLst>
          </p:cNvPr>
          <p:cNvSpPr txBox="1">
            <a:spLocks noChangeArrowheads="1"/>
          </p:cNvSpPr>
          <p:nvPr/>
        </p:nvSpPr>
        <p:spPr bwMode="auto">
          <a:xfrm>
            <a:off x="740197" y="3259416"/>
            <a:ext cx="8323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bei überhöhten Preisen</a:t>
            </a:r>
          </a:p>
        </p:txBody>
      </p:sp>
      <p:sp>
        <p:nvSpPr>
          <p:cNvPr id="28" name="Pfeil nach unten 29">
            <a:extLst>
              <a:ext uri="{FF2B5EF4-FFF2-40B4-BE49-F238E27FC236}">
                <a16:creationId xmlns:a16="http://schemas.microsoft.com/office/drawing/2014/main" id="{BF1F38CC-864D-4643-838D-428DEC272AC7}"/>
              </a:ext>
            </a:extLst>
          </p:cNvPr>
          <p:cNvSpPr>
            <a:spLocks noChangeArrowheads="1"/>
          </p:cNvSpPr>
          <p:nvPr/>
        </p:nvSpPr>
        <p:spPr bwMode="auto">
          <a:xfrm rot="5400000" flipH="1" flipV="1">
            <a:off x="349922" y="3798431"/>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Text Box 10">
            <a:extLst>
              <a:ext uri="{FF2B5EF4-FFF2-40B4-BE49-F238E27FC236}">
                <a16:creationId xmlns:a16="http://schemas.microsoft.com/office/drawing/2014/main" id="{FC356824-D0E7-41C7-8B82-B50E1918CCE2}"/>
              </a:ext>
            </a:extLst>
          </p:cNvPr>
          <p:cNvSpPr txBox="1">
            <a:spLocks noChangeArrowheads="1"/>
          </p:cNvSpPr>
          <p:nvPr/>
        </p:nvSpPr>
        <p:spPr bwMode="auto">
          <a:xfrm>
            <a:off x="740197" y="3782634"/>
            <a:ext cx="8323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bei schlechter Beratung</a:t>
            </a:r>
          </a:p>
        </p:txBody>
      </p:sp>
      <p:sp>
        <p:nvSpPr>
          <p:cNvPr id="30" name="Pfeil nach unten 29">
            <a:extLst>
              <a:ext uri="{FF2B5EF4-FFF2-40B4-BE49-F238E27FC236}">
                <a16:creationId xmlns:a16="http://schemas.microsoft.com/office/drawing/2014/main" id="{E4CE6694-FAEF-4650-BD8B-B8D90BC3699E}"/>
              </a:ext>
            </a:extLst>
          </p:cNvPr>
          <p:cNvSpPr>
            <a:spLocks noChangeArrowheads="1"/>
          </p:cNvSpPr>
          <p:nvPr/>
        </p:nvSpPr>
        <p:spPr bwMode="auto">
          <a:xfrm rot="5400000" flipH="1" flipV="1">
            <a:off x="349922" y="4321648"/>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Text Box 10">
            <a:extLst>
              <a:ext uri="{FF2B5EF4-FFF2-40B4-BE49-F238E27FC236}">
                <a16:creationId xmlns:a16="http://schemas.microsoft.com/office/drawing/2014/main" id="{FD96CC3F-084A-4EF5-BFB8-6EE6C7A3C986}"/>
              </a:ext>
            </a:extLst>
          </p:cNvPr>
          <p:cNvSpPr txBox="1">
            <a:spLocks noChangeArrowheads="1"/>
          </p:cNvSpPr>
          <p:nvPr/>
        </p:nvSpPr>
        <p:spPr bwMode="auto">
          <a:xfrm>
            <a:off x="740197" y="4305851"/>
            <a:ext cx="8323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bei Umtausch oder Rückgabe schadhafter Produkte</a:t>
            </a:r>
          </a:p>
        </p:txBody>
      </p:sp>
      <p:sp>
        <p:nvSpPr>
          <p:cNvPr id="33" name="Pfeil nach unten 29">
            <a:extLst>
              <a:ext uri="{FF2B5EF4-FFF2-40B4-BE49-F238E27FC236}">
                <a16:creationId xmlns:a16="http://schemas.microsoft.com/office/drawing/2014/main" id="{461968BC-D175-4BE9-8EFE-7D6489F606B4}"/>
              </a:ext>
            </a:extLst>
          </p:cNvPr>
          <p:cNvSpPr>
            <a:spLocks noChangeArrowheads="1"/>
          </p:cNvSpPr>
          <p:nvPr/>
        </p:nvSpPr>
        <p:spPr bwMode="auto">
          <a:xfrm rot="5400000" flipH="1" flipV="1">
            <a:off x="349922" y="4844864"/>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6" name="Text Box 10">
            <a:extLst>
              <a:ext uri="{FF2B5EF4-FFF2-40B4-BE49-F238E27FC236}">
                <a16:creationId xmlns:a16="http://schemas.microsoft.com/office/drawing/2014/main" id="{58D58BB9-977C-4789-87BE-362AA38B1235}"/>
              </a:ext>
            </a:extLst>
          </p:cNvPr>
          <p:cNvSpPr txBox="1">
            <a:spLocks noChangeArrowheads="1"/>
          </p:cNvSpPr>
          <p:nvPr/>
        </p:nvSpPr>
        <p:spPr bwMode="auto">
          <a:xfrm>
            <a:off x="740197" y="4829067"/>
            <a:ext cx="8323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bei Problemen bei Bestellungen im Internet</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left)">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left)">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9" grpId="0" animBg="1"/>
      <p:bldP spid="23" grpId="0"/>
      <p:bldP spid="18" grpId="0" animBg="1"/>
      <p:bldP spid="21" grpId="0"/>
      <p:bldP spid="26" grpId="0" animBg="1"/>
      <p:bldP spid="27" grpId="0"/>
      <p:bldP spid="28" grpId="0" animBg="1"/>
      <p:bldP spid="29" grpId="0"/>
      <p:bldP spid="30" grpId="0" animBg="1"/>
      <p:bldP spid="32" grpId="0"/>
      <p:bldP spid="33" grpId="0" animBg="1"/>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ist Konsumentenschutz?“ auf den Seiten 96 bis 97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Johannes Fuchsberger, Salzburg</a:t>
            </a:r>
          </a:p>
          <a:p>
            <a:pPr eaLnBrk="1" hangingPunct="1"/>
            <a:endParaRPr lang="de-DE" altLang="de-DE" sz="1200" b="0">
              <a:solidFill>
                <a:schemeClr val="tx1"/>
              </a:solidFill>
              <a:cs typeface="Arial" charset="0"/>
            </a:endParaRPr>
          </a:p>
          <a:p>
            <a:pPr eaLnBrk="1" hangingPunct="1"/>
            <a:r>
              <a:rPr lang="de-DE" altLang="de-DE" sz="1200" b="0">
                <a:solidFill>
                  <a:schemeClr val="tx1"/>
                </a:solidFill>
                <a:cs typeface="Arial" charset="0"/>
              </a:rPr>
              <a:t>Alle </a:t>
            </a:r>
            <a:r>
              <a:rPr lang="de-DE" altLang="de-DE" sz="1200" b="0" dirty="0">
                <a:solidFill>
                  <a:schemeClr val="tx1"/>
                </a:solidFill>
                <a:cs typeface="Arial" charset="0"/>
              </a:rPr>
              <a:t>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211</Words>
  <Application>Microsoft Office PowerPoint</Application>
  <PresentationFormat>Bildschirmpräsentation (4:3)</PresentationFormat>
  <Paragraphs>27</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38</cp:revision>
  <dcterms:created xsi:type="dcterms:W3CDTF">2020-01-22T09:57:49Z</dcterms:created>
  <dcterms:modified xsi:type="dcterms:W3CDTF">2020-03-13T14:25:52Z</dcterms:modified>
</cp:coreProperties>
</file>