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15" r:id="rId5"/>
    <p:sldId id="316" r:id="rId6"/>
    <p:sldId id="308"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p:scale>
          <a:sx n="96" d="100"/>
          <a:sy n="96" d="100"/>
        </p:scale>
        <p:origin x="1066" y="-43"/>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A2EBBB4-8499-930D-A374-2BE824D60B5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579D357D-838F-C318-FC5B-6CD674956BE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E65A6BBA-01CF-91C5-C898-48395166B75A}"/>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1475AB6-C3A0-5FD8-9666-F696798B808F}"/>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BDA52808-15EE-B3EB-C090-368C0C8E5B1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0A5A73-2F5C-FED7-A3BE-C6961CE317A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FF9BE2AB-E420-4ECA-A204-4BF1A9A6ACC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519F596-737F-B0E2-3C0C-53325AF40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A8D2A1-3270-4655-9D29-B04D24B750E5}" type="slidenum">
              <a:rPr lang="de-DE" altLang="de-DE" smtClean="0"/>
              <a:pPr>
                <a:spcBef>
                  <a:spcPct val="0"/>
                </a:spcBef>
              </a:pPr>
              <a:t>1</a:t>
            </a:fld>
            <a:endParaRPr lang="de-DE" altLang="de-DE"/>
          </a:p>
        </p:txBody>
      </p:sp>
      <p:sp>
        <p:nvSpPr>
          <p:cNvPr id="6147" name="Rectangle 2">
            <a:extLst>
              <a:ext uri="{FF2B5EF4-FFF2-40B4-BE49-F238E27FC236}">
                <a16:creationId xmlns:a16="http://schemas.microsoft.com/office/drawing/2014/main" id="{ADA105AD-B114-2294-A157-E3FF771E8354}"/>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19D5C367-4523-2391-87FB-AEC464549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A75773-643B-FF2C-85DE-6830215C003A}"/>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1F771B55-5627-26B8-242B-3A8F77FA2F8F}"/>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5752D781-2B38-5C68-7AC5-F5A6D4C15FA0}"/>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29749B14-A4F0-312F-AF1D-A5040F0EF0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5743076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719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58623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14986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929279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0458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69586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7305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6892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161745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243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763303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22250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81575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75314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1408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9673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9718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774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827063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70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9553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2924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C9BB7CB5-9DFD-F344-70BC-84A4046666A9}"/>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C9AE71C2-AAF4-B4C8-0A59-860CEDB6A45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3847D9D-DE0C-6CF8-28F9-1DD31C3D80B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278E923E-AF22-D0D4-820F-E7317CF4EB9B}"/>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174A2F8-4F44-6A63-936D-9DD39AAB719E}"/>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260268E-549A-F73F-7ED3-F6570A2CFD25}"/>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30219E2C-5FC3-CAFD-4DBA-3E74D6B15849}"/>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46FF38-CD5A-2024-DF7E-661E6CBFB8F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17">
            <a:extLst>
              <a:ext uri="{FF2B5EF4-FFF2-40B4-BE49-F238E27FC236}">
                <a16:creationId xmlns:a16="http://schemas.microsoft.com/office/drawing/2014/main" id="{AFCCDD65-B991-49C7-8B68-830EA415052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
        <p:nvSpPr>
          <p:cNvPr id="3" name="Rectangle 3">
            <a:extLst>
              <a:ext uri="{FF2B5EF4-FFF2-40B4-BE49-F238E27FC236}">
                <a16:creationId xmlns:a16="http://schemas.microsoft.com/office/drawing/2014/main" id="{5D0D783E-1F64-49E7-83E1-0C57F814535D}"/>
              </a:ext>
            </a:extLst>
          </p:cNvPr>
          <p:cNvSpPr txBox="1">
            <a:spLocks noChangeArrowheads="1"/>
          </p:cNvSpPr>
          <p:nvPr/>
        </p:nvSpPr>
        <p:spPr bwMode="auto">
          <a:xfrm>
            <a:off x="468313" y="836613"/>
            <a:ext cx="77724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a:lstStyle>
          <a:p>
            <a:pPr eaLnBrk="1" hangingPunct="1"/>
            <a:r>
              <a:rPr lang="de-DE" altLang="de-DE" kern="0" dirty="0"/>
              <a:t>Der Aufbau des Ohrs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5613" y="36513"/>
            <a:ext cx="6275388" cy="527050"/>
          </a:xfrm>
        </p:spPr>
        <p:txBody>
          <a:bodyPr/>
          <a:lstStyle/>
          <a:p>
            <a:r>
              <a:rPr lang="de-DE" altLang="de-DE" dirty="0"/>
              <a:t>Der Aufbau des Ohrs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56965" y="4714080"/>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56965" y="5218905"/>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56965" y="5696796"/>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434445" y="4691890"/>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5198269"/>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5703094"/>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6473412" y="4221088"/>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6481985" y="470614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481985" y="5198269"/>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sp>
        <p:nvSpPr>
          <p:cNvPr id="116766" name="Text Box 48">
            <a:extLst>
              <a:ext uri="{FF2B5EF4-FFF2-40B4-BE49-F238E27FC236}">
                <a16:creationId xmlns:a16="http://schemas.microsoft.com/office/drawing/2014/main" id="{04409B70-BF91-00D2-3B8B-D65C2C1C3FD9}"/>
              </a:ext>
            </a:extLst>
          </p:cNvPr>
          <p:cNvSpPr txBox="1">
            <a:spLocks noChangeArrowheads="1"/>
          </p:cNvSpPr>
          <p:nvPr/>
        </p:nvSpPr>
        <p:spPr bwMode="auto">
          <a:xfrm>
            <a:off x="860203" y="4736305"/>
            <a:ext cx="2016125"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Ohrmuschel</a:t>
            </a:r>
          </a:p>
        </p:txBody>
      </p:sp>
      <p:sp>
        <p:nvSpPr>
          <p:cNvPr id="116767" name="Text Box 49">
            <a:extLst>
              <a:ext uri="{FF2B5EF4-FFF2-40B4-BE49-F238E27FC236}">
                <a16:creationId xmlns:a16="http://schemas.microsoft.com/office/drawing/2014/main" id="{A3F980F1-2972-2C76-F365-B4EF83CB570A}"/>
              </a:ext>
            </a:extLst>
          </p:cNvPr>
          <p:cNvSpPr txBox="1">
            <a:spLocks noChangeArrowheads="1"/>
          </p:cNvSpPr>
          <p:nvPr/>
        </p:nvSpPr>
        <p:spPr bwMode="auto">
          <a:xfrm>
            <a:off x="856469" y="5201718"/>
            <a:ext cx="2089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Gehörgang</a:t>
            </a:r>
          </a:p>
        </p:txBody>
      </p:sp>
      <p:sp>
        <p:nvSpPr>
          <p:cNvPr id="116768" name="Text Box 50">
            <a:extLst>
              <a:ext uri="{FF2B5EF4-FFF2-40B4-BE49-F238E27FC236}">
                <a16:creationId xmlns:a16="http://schemas.microsoft.com/office/drawing/2014/main" id="{B1BB5D7F-CBA1-62F2-2065-428D34E51C7A}"/>
              </a:ext>
            </a:extLst>
          </p:cNvPr>
          <p:cNvSpPr txBox="1">
            <a:spLocks noChangeArrowheads="1"/>
          </p:cNvSpPr>
          <p:nvPr/>
        </p:nvSpPr>
        <p:spPr bwMode="auto">
          <a:xfrm>
            <a:off x="860203" y="5696796"/>
            <a:ext cx="176758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Trommelfell</a:t>
            </a:r>
          </a:p>
          <a:p>
            <a:pPr eaLnBrk="1" hangingPunct="1">
              <a:spcBef>
                <a:spcPct val="50000"/>
              </a:spcBef>
            </a:pPr>
            <a:endParaRPr lang="de-DE" altLang="de-DE" sz="1600" dirty="0"/>
          </a:p>
        </p:txBody>
      </p:sp>
      <p:sp>
        <p:nvSpPr>
          <p:cNvPr id="116769" name="Text Box 51">
            <a:extLst>
              <a:ext uri="{FF2B5EF4-FFF2-40B4-BE49-F238E27FC236}">
                <a16:creationId xmlns:a16="http://schemas.microsoft.com/office/drawing/2014/main" id="{A604DBDA-E9F1-BA4A-ECC1-9D7C0B36EC49}"/>
              </a:ext>
            </a:extLst>
          </p:cNvPr>
          <p:cNvSpPr txBox="1">
            <a:spLocks noChangeArrowheads="1"/>
          </p:cNvSpPr>
          <p:nvPr/>
        </p:nvSpPr>
        <p:spPr bwMode="auto">
          <a:xfrm>
            <a:off x="3937683" y="4691890"/>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Hammer</a:t>
            </a:r>
          </a:p>
        </p:txBody>
      </p:sp>
      <p:sp>
        <p:nvSpPr>
          <p:cNvPr id="116770" name="Text Box 52">
            <a:extLst>
              <a:ext uri="{FF2B5EF4-FFF2-40B4-BE49-F238E27FC236}">
                <a16:creationId xmlns:a16="http://schemas.microsoft.com/office/drawing/2014/main" id="{BB76FF9E-D046-96E3-0CF1-9E9C796AFA9A}"/>
              </a:ext>
            </a:extLst>
          </p:cNvPr>
          <p:cNvSpPr txBox="1">
            <a:spLocks noChangeArrowheads="1"/>
          </p:cNvSpPr>
          <p:nvPr/>
        </p:nvSpPr>
        <p:spPr bwMode="auto">
          <a:xfrm>
            <a:off x="3924300" y="5198269"/>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Amboss</a:t>
            </a:r>
          </a:p>
        </p:txBody>
      </p:sp>
      <p:sp>
        <p:nvSpPr>
          <p:cNvPr id="116771" name="Text Box 53">
            <a:extLst>
              <a:ext uri="{FF2B5EF4-FFF2-40B4-BE49-F238E27FC236}">
                <a16:creationId xmlns:a16="http://schemas.microsoft.com/office/drawing/2014/main" id="{4E92C396-89A5-6F70-5EA6-1152307795DA}"/>
              </a:ext>
            </a:extLst>
          </p:cNvPr>
          <p:cNvSpPr txBox="1">
            <a:spLocks noChangeArrowheads="1"/>
          </p:cNvSpPr>
          <p:nvPr/>
        </p:nvSpPr>
        <p:spPr bwMode="auto">
          <a:xfrm>
            <a:off x="3925888" y="5703094"/>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Steigbügel</a:t>
            </a:r>
          </a:p>
        </p:txBody>
      </p:sp>
      <p:sp>
        <p:nvSpPr>
          <p:cNvPr id="116772" name="Text Box 54">
            <a:extLst>
              <a:ext uri="{FF2B5EF4-FFF2-40B4-BE49-F238E27FC236}">
                <a16:creationId xmlns:a16="http://schemas.microsoft.com/office/drawing/2014/main" id="{C33E66CE-3492-B5DC-98CB-FC05787C0850}"/>
              </a:ext>
            </a:extLst>
          </p:cNvPr>
          <p:cNvSpPr txBox="1">
            <a:spLocks noChangeArrowheads="1"/>
          </p:cNvSpPr>
          <p:nvPr/>
        </p:nvSpPr>
        <p:spPr bwMode="auto">
          <a:xfrm>
            <a:off x="6978237" y="4221088"/>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Bogengänge</a:t>
            </a:r>
          </a:p>
        </p:txBody>
      </p:sp>
      <p:sp>
        <p:nvSpPr>
          <p:cNvPr id="116773" name="Text Box 55">
            <a:extLst>
              <a:ext uri="{FF2B5EF4-FFF2-40B4-BE49-F238E27FC236}">
                <a16:creationId xmlns:a16="http://schemas.microsoft.com/office/drawing/2014/main" id="{9182DF29-8C54-C3B3-5C19-836E27A2C0CF}"/>
              </a:ext>
            </a:extLst>
          </p:cNvPr>
          <p:cNvSpPr txBox="1">
            <a:spLocks noChangeArrowheads="1"/>
          </p:cNvSpPr>
          <p:nvPr/>
        </p:nvSpPr>
        <p:spPr bwMode="auto">
          <a:xfrm>
            <a:off x="6973551" y="4697426"/>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Schnecke</a:t>
            </a:r>
          </a:p>
        </p:txBody>
      </p:sp>
      <p:sp>
        <p:nvSpPr>
          <p:cNvPr id="116774" name="Text Box 56">
            <a:extLst>
              <a:ext uri="{FF2B5EF4-FFF2-40B4-BE49-F238E27FC236}">
                <a16:creationId xmlns:a16="http://schemas.microsoft.com/office/drawing/2014/main" id="{A6F08596-D950-F541-D29F-2E11467E2E58}"/>
              </a:ext>
            </a:extLst>
          </p:cNvPr>
          <p:cNvSpPr txBox="1">
            <a:spLocks noChangeArrowheads="1"/>
          </p:cNvSpPr>
          <p:nvPr/>
        </p:nvSpPr>
        <p:spPr bwMode="auto">
          <a:xfrm>
            <a:off x="6985223" y="5198269"/>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Vorhof</a:t>
            </a:r>
          </a:p>
        </p:txBody>
      </p:sp>
      <p:sp>
        <p:nvSpPr>
          <p:cNvPr id="116775" name="Text Box 57">
            <a:extLst>
              <a:ext uri="{FF2B5EF4-FFF2-40B4-BE49-F238E27FC236}">
                <a16:creationId xmlns:a16="http://schemas.microsoft.com/office/drawing/2014/main" id="{DE6EDAE8-B8F8-5594-9113-4A0F3215FCA6}"/>
              </a:ext>
            </a:extLst>
          </p:cNvPr>
          <p:cNvSpPr txBox="1">
            <a:spLocks noChangeArrowheads="1"/>
          </p:cNvSpPr>
          <p:nvPr/>
        </p:nvSpPr>
        <p:spPr bwMode="auto">
          <a:xfrm>
            <a:off x="6988397" y="5731669"/>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Hörnerv</a:t>
            </a:r>
          </a:p>
        </p:txBody>
      </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481985" y="5716588"/>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7" name="Gruppieren 56">
            <a:extLst>
              <a:ext uri="{FF2B5EF4-FFF2-40B4-BE49-F238E27FC236}">
                <a16:creationId xmlns:a16="http://schemas.microsoft.com/office/drawing/2014/main" id="{9E91D9EA-57BB-0241-9EEE-346AC6B9AE80}"/>
              </a:ext>
            </a:extLst>
          </p:cNvPr>
          <p:cNvGrpSpPr/>
          <p:nvPr/>
        </p:nvGrpSpPr>
        <p:grpSpPr>
          <a:xfrm>
            <a:off x="1826800" y="1054496"/>
            <a:ext cx="4897437" cy="3168650"/>
            <a:chOff x="1826800" y="1054496"/>
            <a:chExt cx="4897437" cy="3168650"/>
          </a:xfrm>
        </p:grpSpPr>
        <p:grpSp>
          <p:nvGrpSpPr>
            <p:cNvPr id="4" name="Group 63">
              <a:extLst>
                <a:ext uri="{FF2B5EF4-FFF2-40B4-BE49-F238E27FC236}">
                  <a16:creationId xmlns:a16="http://schemas.microsoft.com/office/drawing/2014/main" id="{8CDFC769-9814-CB71-BD4C-44EEB19AD4E0}"/>
                </a:ext>
              </a:extLst>
            </p:cNvPr>
            <p:cNvGrpSpPr>
              <a:grpSpLocks/>
            </p:cNvGrpSpPr>
            <p:nvPr/>
          </p:nvGrpSpPr>
          <p:grpSpPr bwMode="auto">
            <a:xfrm>
              <a:off x="1826800" y="1054496"/>
              <a:ext cx="4897437" cy="3168650"/>
              <a:chOff x="1383" y="754"/>
              <a:chExt cx="3085" cy="1996"/>
            </a:xfrm>
          </p:grpSpPr>
          <p:pic>
            <p:nvPicPr>
              <p:cNvPr id="5" name="Picture 64" descr="ohr">
                <a:extLst>
                  <a:ext uri="{FF2B5EF4-FFF2-40B4-BE49-F238E27FC236}">
                    <a16:creationId xmlns:a16="http://schemas.microsoft.com/office/drawing/2014/main" id="{8D1324BB-8B7F-EE50-0169-3CD4D956AA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754"/>
                <a:ext cx="2268" cy="1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65">
                <a:extLst>
                  <a:ext uri="{FF2B5EF4-FFF2-40B4-BE49-F238E27FC236}">
                    <a16:creationId xmlns:a16="http://schemas.microsoft.com/office/drawing/2014/main" id="{7FEE0E16-E897-F61A-4EBF-ECAB31E8B851}"/>
                  </a:ext>
                </a:extLst>
              </p:cNvPr>
              <p:cNvGrpSpPr>
                <a:grpSpLocks/>
              </p:cNvGrpSpPr>
              <p:nvPr/>
            </p:nvGrpSpPr>
            <p:grpSpPr bwMode="auto">
              <a:xfrm>
                <a:off x="3742" y="1434"/>
                <a:ext cx="589" cy="226"/>
                <a:chOff x="3742" y="1434"/>
                <a:chExt cx="589" cy="226"/>
              </a:xfrm>
            </p:grpSpPr>
            <p:grpSp>
              <p:nvGrpSpPr>
                <p:cNvPr id="52" name="Group 66">
                  <a:extLst>
                    <a:ext uri="{FF2B5EF4-FFF2-40B4-BE49-F238E27FC236}">
                      <a16:creationId xmlns:a16="http://schemas.microsoft.com/office/drawing/2014/main" id="{384C73B3-C0E4-522B-4E71-92EE73EA540B}"/>
                    </a:ext>
                  </a:extLst>
                </p:cNvPr>
                <p:cNvGrpSpPr>
                  <a:grpSpLocks/>
                </p:cNvGrpSpPr>
                <p:nvPr/>
              </p:nvGrpSpPr>
              <p:grpSpPr bwMode="auto">
                <a:xfrm>
                  <a:off x="4059" y="1434"/>
                  <a:ext cx="272" cy="226"/>
                  <a:chOff x="1722" y="2750"/>
                  <a:chExt cx="272" cy="226"/>
                </a:xfrm>
              </p:grpSpPr>
              <p:sp>
                <p:nvSpPr>
                  <p:cNvPr id="54" name="Oval 67">
                    <a:extLst>
                      <a:ext uri="{FF2B5EF4-FFF2-40B4-BE49-F238E27FC236}">
                        <a16:creationId xmlns:a16="http://schemas.microsoft.com/office/drawing/2014/main" id="{10C335F8-8979-7CED-EEFF-152163D8555D}"/>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5" name="Text Box 68">
                    <a:extLst>
                      <a:ext uri="{FF2B5EF4-FFF2-40B4-BE49-F238E27FC236}">
                        <a16:creationId xmlns:a16="http://schemas.microsoft.com/office/drawing/2014/main" id="{C7EB381F-EBF4-3781-65DA-A5BB4654E7AE}"/>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sp>
              <p:nvSpPr>
                <p:cNvPr id="53" name="Line 69">
                  <a:extLst>
                    <a:ext uri="{FF2B5EF4-FFF2-40B4-BE49-F238E27FC236}">
                      <a16:creationId xmlns:a16="http://schemas.microsoft.com/office/drawing/2014/main" id="{8E6B447A-5F03-EA7D-CD45-52E6CA62054C}"/>
                    </a:ext>
                  </a:extLst>
                </p:cNvPr>
                <p:cNvSpPr>
                  <a:spLocks noChangeShapeType="1"/>
                </p:cNvSpPr>
                <p:nvPr/>
              </p:nvSpPr>
              <p:spPr bwMode="auto">
                <a:xfrm flipH="1" flipV="1">
                  <a:off x="3742" y="1480"/>
                  <a:ext cx="341" cy="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 name="Group 70">
                <a:extLst>
                  <a:ext uri="{FF2B5EF4-FFF2-40B4-BE49-F238E27FC236}">
                    <a16:creationId xmlns:a16="http://schemas.microsoft.com/office/drawing/2014/main" id="{A14EDF8E-89D4-037B-7742-BCC9CA47A9C3}"/>
                  </a:ext>
                </a:extLst>
              </p:cNvPr>
              <p:cNvGrpSpPr>
                <a:grpSpLocks/>
              </p:cNvGrpSpPr>
              <p:nvPr/>
            </p:nvGrpSpPr>
            <p:grpSpPr bwMode="auto">
              <a:xfrm>
                <a:off x="2971" y="1888"/>
                <a:ext cx="429" cy="730"/>
                <a:chOff x="2971" y="1888"/>
                <a:chExt cx="429" cy="730"/>
              </a:xfrm>
            </p:grpSpPr>
            <p:grpSp>
              <p:nvGrpSpPr>
                <p:cNvPr id="48" name="Group 71">
                  <a:extLst>
                    <a:ext uri="{FF2B5EF4-FFF2-40B4-BE49-F238E27FC236}">
                      <a16:creationId xmlns:a16="http://schemas.microsoft.com/office/drawing/2014/main" id="{40EDBDFE-A714-9AD7-883B-86C4D81FB6F7}"/>
                    </a:ext>
                  </a:extLst>
                </p:cNvPr>
                <p:cNvGrpSpPr>
                  <a:grpSpLocks/>
                </p:cNvGrpSpPr>
                <p:nvPr/>
              </p:nvGrpSpPr>
              <p:grpSpPr bwMode="auto">
                <a:xfrm>
                  <a:off x="2971" y="2387"/>
                  <a:ext cx="227" cy="231"/>
                  <a:chOff x="68" y="1979"/>
                  <a:chExt cx="227" cy="231"/>
                </a:xfrm>
              </p:grpSpPr>
              <p:sp>
                <p:nvSpPr>
                  <p:cNvPr id="50" name="Oval 72">
                    <a:extLst>
                      <a:ext uri="{FF2B5EF4-FFF2-40B4-BE49-F238E27FC236}">
                        <a16:creationId xmlns:a16="http://schemas.microsoft.com/office/drawing/2014/main" id="{9633AA1C-B7AE-5777-BFD8-E0537A18A551}"/>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 name="Text Box 73">
                    <a:extLst>
                      <a:ext uri="{FF2B5EF4-FFF2-40B4-BE49-F238E27FC236}">
                        <a16:creationId xmlns:a16="http://schemas.microsoft.com/office/drawing/2014/main" id="{E2BFC97A-5222-C796-E3A4-EE618A01E9FF}"/>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49" name="Line 74">
                  <a:extLst>
                    <a:ext uri="{FF2B5EF4-FFF2-40B4-BE49-F238E27FC236}">
                      <a16:creationId xmlns:a16="http://schemas.microsoft.com/office/drawing/2014/main" id="{3F420BC2-317F-09A1-EF18-790C262942D5}"/>
                    </a:ext>
                  </a:extLst>
                </p:cNvPr>
                <p:cNvSpPr>
                  <a:spLocks noChangeShapeType="1"/>
                </p:cNvSpPr>
                <p:nvPr/>
              </p:nvSpPr>
              <p:spPr bwMode="auto">
                <a:xfrm flipV="1">
                  <a:off x="3128" y="1888"/>
                  <a:ext cx="27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 name="Group 75">
                <a:extLst>
                  <a:ext uri="{FF2B5EF4-FFF2-40B4-BE49-F238E27FC236}">
                    <a16:creationId xmlns:a16="http://schemas.microsoft.com/office/drawing/2014/main" id="{45C3D3E9-0D41-C9F0-B7B4-B337AD26D1AE}"/>
                  </a:ext>
                </a:extLst>
              </p:cNvPr>
              <p:cNvGrpSpPr>
                <a:grpSpLocks/>
              </p:cNvGrpSpPr>
              <p:nvPr/>
            </p:nvGrpSpPr>
            <p:grpSpPr bwMode="auto">
              <a:xfrm>
                <a:off x="3696" y="1797"/>
                <a:ext cx="772" cy="231"/>
                <a:chOff x="3696" y="1797"/>
                <a:chExt cx="772" cy="231"/>
              </a:xfrm>
            </p:grpSpPr>
            <p:grpSp>
              <p:nvGrpSpPr>
                <p:cNvPr id="44" name="Group 76">
                  <a:extLst>
                    <a:ext uri="{FF2B5EF4-FFF2-40B4-BE49-F238E27FC236}">
                      <a16:creationId xmlns:a16="http://schemas.microsoft.com/office/drawing/2014/main" id="{92CAD39D-53AB-F172-F935-2934937CC828}"/>
                    </a:ext>
                  </a:extLst>
                </p:cNvPr>
                <p:cNvGrpSpPr>
                  <a:grpSpLocks/>
                </p:cNvGrpSpPr>
                <p:nvPr/>
              </p:nvGrpSpPr>
              <p:grpSpPr bwMode="auto">
                <a:xfrm>
                  <a:off x="4241" y="1797"/>
                  <a:ext cx="227" cy="231"/>
                  <a:chOff x="68" y="1979"/>
                  <a:chExt cx="227" cy="231"/>
                </a:xfrm>
              </p:grpSpPr>
              <p:sp>
                <p:nvSpPr>
                  <p:cNvPr id="46" name="Oval 77">
                    <a:extLst>
                      <a:ext uri="{FF2B5EF4-FFF2-40B4-BE49-F238E27FC236}">
                        <a16:creationId xmlns:a16="http://schemas.microsoft.com/office/drawing/2014/main" id="{9CC492C9-7690-E091-A6F2-04BBF01343C3}"/>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78">
                    <a:extLst>
                      <a:ext uri="{FF2B5EF4-FFF2-40B4-BE49-F238E27FC236}">
                        <a16:creationId xmlns:a16="http://schemas.microsoft.com/office/drawing/2014/main" id="{FE83F3AE-CE29-83C0-5D1B-C7057FB1AD23}"/>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45" name="Line 79">
                  <a:extLst>
                    <a:ext uri="{FF2B5EF4-FFF2-40B4-BE49-F238E27FC236}">
                      <a16:creationId xmlns:a16="http://schemas.microsoft.com/office/drawing/2014/main" id="{727C60A3-3E9D-4B77-F8ED-C94E4419386D}"/>
                    </a:ext>
                  </a:extLst>
                </p:cNvPr>
                <p:cNvSpPr>
                  <a:spLocks noChangeShapeType="1"/>
                </p:cNvSpPr>
                <p:nvPr/>
              </p:nvSpPr>
              <p:spPr bwMode="auto">
                <a:xfrm>
                  <a:off x="3696" y="1842"/>
                  <a:ext cx="5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 name="Group 80">
                <a:extLst>
                  <a:ext uri="{FF2B5EF4-FFF2-40B4-BE49-F238E27FC236}">
                    <a16:creationId xmlns:a16="http://schemas.microsoft.com/office/drawing/2014/main" id="{9B363FFE-15DD-C34B-A5BA-EF5252B6F5E5}"/>
                  </a:ext>
                </a:extLst>
              </p:cNvPr>
              <p:cNvGrpSpPr>
                <a:grpSpLocks/>
              </p:cNvGrpSpPr>
              <p:nvPr/>
            </p:nvGrpSpPr>
            <p:grpSpPr bwMode="auto">
              <a:xfrm>
                <a:off x="3334" y="1117"/>
                <a:ext cx="272" cy="363"/>
                <a:chOff x="3334" y="1117"/>
                <a:chExt cx="272" cy="363"/>
              </a:xfrm>
            </p:grpSpPr>
            <p:sp>
              <p:nvSpPr>
                <p:cNvPr id="42" name="Oval 82">
                  <a:extLst>
                    <a:ext uri="{FF2B5EF4-FFF2-40B4-BE49-F238E27FC236}">
                      <a16:creationId xmlns:a16="http://schemas.microsoft.com/office/drawing/2014/main" id="{E1C31376-B893-D2E7-FFA9-2FD70B64580C}"/>
                    </a:ext>
                  </a:extLst>
                </p:cNvPr>
                <p:cNvSpPr>
                  <a:spLocks noChangeArrowheads="1"/>
                </p:cNvSpPr>
                <p:nvPr/>
              </p:nvSpPr>
              <p:spPr bwMode="auto">
                <a:xfrm>
                  <a:off x="3379"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1" name="Line 84">
                  <a:extLst>
                    <a:ext uri="{FF2B5EF4-FFF2-40B4-BE49-F238E27FC236}">
                      <a16:creationId xmlns:a16="http://schemas.microsoft.com/office/drawing/2014/main" id="{CC69C162-E496-C981-528C-A298D14EE5EC}"/>
                    </a:ext>
                  </a:extLst>
                </p:cNvPr>
                <p:cNvSpPr>
                  <a:spLocks noChangeShapeType="1"/>
                </p:cNvSpPr>
                <p:nvPr/>
              </p:nvSpPr>
              <p:spPr bwMode="auto">
                <a:xfrm flipH="1">
                  <a:off x="3334" y="1343"/>
                  <a:ext cx="136"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0" name="Group 85">
                <a:extLst>
                  <a:ext uri="{FF2B5EF4-FFF2-40B4-BE49-F238E27FC236}">
                    <a16:creationId xmlns:a16="http://schemas.microsoft.com/office/drawing/2014/main" id="{C523B36F-B45E-D46B-6E34-D7E9D1007EBA}"/>
                  </a:ext>
                </a:extLst>
              </p:cNvPr>
              <p:cNvGrpSpPr>
                <a:grpSpLocks/>
              </p:cNvGrpSpPr>
              <p:nvPr/>
            </p:nvGrpSpPr>
            <p:grpSpPr bwMode="auto">
              <a:xfrm>
                <a:off x="2653" y="1842"/>
                <a:ext cx="408" cy="685"/>
                <a:chOff x="2653" y="1842"/>
                <a:chExt cx="408" cy="685"/>
              </a:xfrm>
            </p:grpSpPr>
            <p:grpSp>
              <p:nvGrpSpPr>
                <p:cNvPr id="36" name="Group 86">
                  <a:extLst>
                    <a:ext uri="{FF2B5EF4-FFF2-40B4-BE49-F238E27FC236}">
                      <a16:creationId xmlns:a16="http://schemas.microsoft.com/office/drawing/2014/main" id="{599FBB0C-9D42-3823-D7A1-78DFC3E67E2C}"/>
                    </a:ext>
                  </a:extLst>
                </p:cNvPr>
                <p:cNvGrpSpPr>
                  <a:grpSpLocks/>
                </p:cNvGrpSpPr>
                <p:nvPr/>
              </p:nvGrpSpPr>
              <p:grpSpPr bwMode="auto">
                <a:xfrm>
                  <a:off x="2653" y="2296"/>
                  <a:ext cx="227" cy="231"/>
                  <a:chOff x="431" y="754"/>
                  <a:chExt cx="227" cy="231"/>
                </a:xfrm>
              </p:grpSpPr>
              <p:sp>
                <p:nvSpPr>
                  <p:cNvPr id="38" name="Oval 87">
                    <a:extLst>
                      <a:ext uri="{FF2B5EF4-FFF2-40B4-BE49-F238E27FC236}">
                        <a16:creationId xmlns:a16="http://schemas.microsoft.com/office/drawing/2014/main" id="{FA170DA8-2150-939A-9D53-48297385680A}"/>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9" name="Text Box 88">
                    <a:extLst>
                      <a:ext uri="{FF2B5EF4-FFF2-40B4-BE49-F238E27FC236}">
                        <a16:creationId xmlns:a16="http://schemas.microsoft.com/office/drawing/2014/main" id="{33F651B0-B972-A272-8CD8-CEB6FCEA78B8}"/>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37" name="Line 89">
                  <a:extLst>
                    <a:ext uri="{FF2B5EF4-FFF2-40B4-BE49-F238E27FC236}">
                      <a16:creationId xmlns:a16="http://schemas.microsoft.com/office/drawing/2014/main" id="{E9A2FAD3-0D7B-687D-04A3-082D25C9CF6A}"/>
                    </a:ext>
                  </a:extLst>
                </p:cNvPr>
                <p:cNvSpPr>
                  <a:spLocks noChangeShapeType="1"/>
                </p:cNvSpPr>
                <p:nvPr/>
              </p:nvSpPr>
              <p:spPr bwMode="auto">
                <a:xfrm flipV="1">
                  <a:off x="2858" y="1842"/>
                  <a:ext cx="20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 name="Group 90">
                <a:extLst>
                  <a:ext uri="{FF2B5EF4-FFF2-40B4-BE49-F238E27FC236}">
                    <a16:creationId xmlns:a16="http://schemas.microsoft.com/office/drawing/2014/main" id="{83A34B5C-3D9C-7D26-9264-632ED28EE11D}"/>
                  </a:ext>
                </a:extLst>
              </p:cNvPr>
              <p:cNvGrpSpPr>
                <a:grpSpLocks/>
              </p:cNvGrpSpPr>
              <p:nvPr/>
            </p:nvGrpSpPr>
            <p:grpSpPr bwMode="auto">
              <a:xfrm>
                <a:off x="2789" y="1253"/>
                <a:ext cx="295" cy="408"/>
                <a:chOff x="2789" y="1253"/>
                <a:chExt cx="295" cy="408"/>
              </a:xfrm>
            </p:grpSpPr>
            <p:grpSp>
              <p:nvGrpSpPr>
                <p:cNvPr id="32" name="Group 91">
                  <a:extLst>
                    <a:ext uri="{FF2B5EF4-FFF2-40B4-BE49-F238E27FC236}">
                      <a16:creationId xmlns:a16="http://schemas.microsoft.com/office/drawing/2014/main" id="{B482C9E8-7478-8DFA-5BF8-9B27BBDB130D}"/>
                    </a:ext>
                  </a:extLst>
                </p:cNvPr>
                <p:cNvGrpSpPr>
                  <a:grpSpLocks/>
                </p:cNvGrpSpPr>
                <p:nvPr/>
              </p:nvGrpSpPr>
              <p:grpSpPr bwMode="auto">
                <a:xfrm>
                  <a:off x="2789" y="1253"/>
                  <a:ext cx="227" cy="231"/>
                  <a:chOff x="612" y="1207"/>
                  <a:chExt cx="227" cy="231"/>
                </a:xfrm>
              </p:grpSpPr>
              <p:sp>
                <p:nvSpPr>
                  <p:cNvPr id="34" name="Oval 92">
                    <a:extLst>
                      <a:ext uri="{FF2B5EF4-FFF2-40B4-BE49-F238E27FC236}">
                        <a16:creationId xmlns:a16="http://schemas.microsoft.com/office/drawing/2014/main" id="{A70B1C92-4FDD-071E-58EB-5B19C0ECE623}"/>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5" name="Text Box 93">
                    <a:extLst>
                      <a:ext uri="{FF2B5EF4-FFF2-40B4-BE49-F238E27FC236}">
                        <a16:creationId xmlns:a16="http://schemas.microsoft.com/office/drawing/2014/main" id="{08A83FC2-2565-AFCF-8B96-4A08FB11DB20}"/>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33" name="Line 94">
                  <a:extLst>
                    <a:ext uri="{FF2B5EF4-FFF2-40B4-BE49-F238E27FC236}">
                      <a16:creationId xmlns:a16="http://schemas.microsoft.com/office/drawing/2014/main" id="{A4E58E2D-851C-CFD3-39D4-FD535B461B4E}"/>
                    </a:ext>
                  </a:extLst>
                </p:cNvPr>
                <p:cNvSpPr>
                  <a:spLocks noChangeShapeType="1"/>
                </p:cNvSpPr>
                <p:nvPr/>
              </p:nvSpPr>
              <p:spPr bwMode="auto">
                <a:xfrm>
                  <a:off x="2925" y="1480"/>
                  <a:ext cx="159"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2" name="Group 95">
                <a:extLst>
                  <a:ext uri="{FF2B5EF4-FFF2-40B4-BE49-F238E27FC236}">
                    <a16:creationId xmlns:a16="http://schemas.microsoft.com/office/drawing/2014/main" id="{CBA0F48C-A11F-0068-0479-74A22D795397}"/>
                  </a:ext>
                </a:extLst>
              </p:cNvPr>
              <p:cNvGrpSpPr>
                <a:grpSpLocks/>
              </p:cNvGrpSpPr>
              <p:nvPr/>
            </p:nvGrpSpPr>
            <p:grpSpPr bwMode="auto">
              <a:xfrm>
                <a:off x="2835" y="981"/>
                <a:ext cx="293" cy="724"/>
                <a:chOff x="2835" y="981"/>
                <a:chExt cx="293" cy="724"/>
              </a:xfrm>
            </p:grpSpPr>
            <p:grpSp>
              <p:nvGrpSpPr>
                <p:cNvPr id="28" name="Group 96">
                  <a:extLst>
                    <a:ext uri="{FF2B5EF4-FFF2-40B4-BE49-F238E27FC236}">
                      <a16:creationId xmlns:a16="http://schemas.microsoft.com/office/drawing/2014/main" id="{76CB2B0B-511D-5643-939C-2F2FB2D2E5CE}"/>
                    </a:ext>
                  </a:extLst>
                </p:cNvPr>
                <p:cNvGrpSpPr>
                  <a:grpSpLocks/>
                </p:cNvGrpSpPr>
                <p:nvPr/>
              </p:nvGrpSpPr>
              <p:grpSpPr bwMode="auto">
                <a:xfrm>
                  <a:off x="2835" y="981"/>
                  <a:ext cx="227" cy="231"/>
                  <a:chOff x="930" y="482"/>
                  <a:chExt cx="227" cy="231"/>
                </a:xfrm>
              </p:grpSpPr>
              <p:sp>
                <p:nvSpPr>
                  <p:cNvPr id="30" name="Oval 97">
                    <a:extLst>
                      <a:ext uri="{FF2B5EF4-FFF2-40B4-BE49-F238E27FC236}">
                        <a16:creationId xmlns:a16="http://schemas.microsoft.com/office/drawing/2014/main" id="{A4B3F378-2AA8-1DC2-3445-B0EAFFCA81F8}"/>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1" name="Text Box 98">
                    <a:extLst>
                      <a:ext uri="{FF2B5EF4-FFF2-40B4-BE49-F238E27FC236}">
                        <a16:creationId xmlns:a16="http://schemas.microsoft.com/office/drawing/2014/main" id="{927B86E0-B94B-2412-7937-E37DFD06361C}"/>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29" name="Line 99">
                  <a:extLst>
                    <a:ext uri="{FF2B5EF4-FFF2-40B4-BE49-F238E27FC236}">
                      <a16:creationId xmlns:a16="http://schemas.microsoft.com/office/drawing/2014/main" id="{5AB9B7D3-42AF-552A-DBE3-3182EC86F54C}"/>
                    </a:ext>
                  </a:extLst>
                </p:cNvPr>
                <p:cNvSpPr>
                  <a:spLocks noChangeShapeType="1"/>
                </p:cNvSpPr>
                <p:nvPr/>
              </p:nvSpPr>
              <p:spPr bwMode="auto">
                <a:xfrm>
                  <a:off x="2992" y="1206"/>
                  <a:ext cx="13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3" name="Group 100">
                <a:extLst>
                  <a:ext uri="{FF2B5EF4-FFF2-40B4-BE49-F238E27FC236}">
                    <a16:creationId xmlns:a16="http://schemas.microsoft.com/office/drawing/2014/main" id="{5286A6DA-DAD3-A7B4-3D49-0CAAC7D53490}"/>
                  </a:ext>
                </a:extLst>
              </p:cNvPr>
              <p:cNvGrpSpPr>
                <a:grpSpLocks/>
              </p:cNvGrpSpPr>
              <p:nvPr/>
            </p:nvGrpSpPr>
            <p:grpSpPr bwMode="auto">
              <a:xfrm>
                <a:off x="3107" y="1117"/>
                <a:ext cx="227" cy="702"/>
                <a:chOff x="3107" y="1117"/>
                <a:chExt cx="227" cy="702"/>
              </a:xfrm>
            </p:grpSpPr>
            <p:grpSp>
              <p:nvGrpSpPr>
                <p:cNvPr id="24" name="Group 101">
                  <a:extLst>
                    <a:ext uri="{FF2B5EF4-FFF2-40B4-BE49-F238E27FC236}">
                      <a16:creationId xmlns:a16="http://schemas.microsoft.com/office/drawing/2014/main" id="{D040F28B-0491-431C-814E-8B5E904B1388}"/>
                    </a:ext>
                  </a:extLst>
                </p:cNvPr>
                <p:cNvGrpSpPr>
                  <a:grpSpLocks/>
                </p:cNvGrpSpPr>
                <p:nvPr/>
              </p:nvGrpSpPr>
              <p:grpSpPr bwMode="auto">
                <a:xfrm>
                  <a:off x="3107" y="1117"/>
                  <a:ext cx="227" cy="231"/>
                  <a:chOff x="340" y="1706"/>
                  <a:chExt cx="227" cy="231"/>
                </a:xfrm>
              </p:grpSpPr>
              <p:sp>
                <p:nvSpPr>
                  <p:cNvPr id="26" name="Oval 102">
                    <a:extLst>
                      <a:ext uri="{FF2B5EF4-FFF2-40B4-BE49-F238E27FC236}">
                        <a16:creationId xmlns:a16="http://schemas.microsoft.com/office/drawing/2014/main" id="{BBD07C71-CC9A-C53A-085A-BF52615B44F6}"/>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03">
                    <a:extLst>
                      <a:ext uri="{FF2B5EF4-FFF2-40B4-BE49-F238E27FC236}">
                        <a16:creationId xmlns:a16="http://schemas.microsoft.com/office/drawing/2014/main" id="{EC2B56C1-8DF3-4E22-1231-6F21A3A1FD26}"/>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25" name="Line 104">
                  <a:extLst>
                    <a:ext uri="{FF2B5EF4-FFF2-40B4-BE49-F238E27FC236}">
                      <a16:creationId xmlns:a16="http://schemas.microsoft.com/office/drawing/2014/main" id="{C56184D4-BC70-D330-F5AF-1191F6607B9C}"/>
                    </a:ext>
                  </a:extLst>
                </p:cNvPr>
                <p:cNvSpPr>
                  <a:spLocks noChangeShapeType="1"/>
                </p:cNvSpPr>
                <p:nvPr/>
              </p:nvSpPr>
              <p:spPr bwMode="auto">
                <a:xfrm rot="120000">
                  <a:off x="3219" y="1341"/>
                  <a:ext cx="91" cy="4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 name="Group 105">
                <a:extLst>
                  <a:ext uri="{FF2B5EF4-FFF2-40B4-BE49-F238E27FC236}">
                    <a16:creationId xmlns:a16="http://schemas.microsoft.com/office/drawing/2014/main" id="{3DE0A0D2-13DF-BA71-2C6B-06AE4F514AD6}"/>
                  </a:ext>
                </a:extLst>
              </p:cNvPr>
              <p:cNvGrpSpPr>
                <a:grpSpLocks/>
              </p:cNvGrpSpPr>
              <p:nvPr/>
            </p:nvGrpSpPr>
            <p:grpSpPr bwMode="auto">
              <a:xfrm>
                <a:off x="1519" y="1797"/>
                <a:ext cx="1089" cy="231"/>
                <a:chOff x="1519" y="1797"/>
                <a:chExt cx="1089" cy="231"/>
              </a:xfrm>
            </p:grpSpPr>
            <p:grpSp>
              <p:nvGrpSpPr>
                <p:cNvPr id="20" name="Group 106">
                  <a:extLst>
                    <a:ext uri="{FF2B5EF4-FFF2-40B4-BE49-F238E27FC236}">
                      <a16:creationId xmlns:a16="http://schemas.microsoft.com/office/drawing/2014/main" id="{449E3EA2-242C-A574-6016-7128B5A8D632}"/>
                    </a:ext>
                  </a:extLst>
                </p:cNvPr>
                <p:cNvGrpSpPr>
                  <a:grpSpLocks/>
                </p:cNvGrpSpPr>
                <p:nvPr/>
              </p:nvGrpSpPr>
              <p:grpSpPr bwMode="auto">
                <a:xfrm>
                  <a:off x="1519" y="1797"/>
                  <a:ext cx="227" cy="231"/>
                  <a:chOff x="158" y="709"/>
                  <a:chExt cx="227" cy="231"/>
                </a:xfrm>
              </p:grpSpPr>
              <p:sp>
                <p:nvSpPr>
                  <p:cNvPr id="22" name="Oval 107">
                    <a:extLst>
                      <a:ext uri="{FF2B5EF4-FFF2-40B4-BE49-F238E27FC236}">
                        <a16:creationId xmlns:a16="http://schemas.microsoft.com/office/drawing/2014/main" id="{C373CA88-E7A9-2526-6CD2-124AD83EB841}"/>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3" name="Text Box 108">
                    <a:extLst>
                      <a:ext uri="{FF2B5EF4-FFF2-40B4-BE49-F238E27FC236}">
                        <a16:creationId xmlns:a16="http://schemas.microsoft.com/office/drawing/2014/main" id="{1618939A-D16C-8ED4-A505-DCF65B557221}"/>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21" name="Line 109">
                  <a:extLst>
                    <a:ext uri="{FF2B5EF4-FFF2-40B4-BE49-F238E27FC236}">
                      <a16:creationId xmlns:a16="http://schemas.microsoft.com/office/drawing/2014/main" id="{20DD18FC-2503-6586-4EF3-45C5B67FC425}"/>
                    </a:ext>
                  </a:extLst>
                </p:cNvPr>
                <p:cNvSpPr>
                  <a:spLocks noChangeShapeType="1"/>
                </p:cNvSpPr>
                <p:nvPr/>
              </p:nvSpPr>
              <p:spPr bwMode="auto">
                <a:xfrm flipV="1">
                  <a:off x="1746" y="1797"/>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5" name="Group 110">
                <a:extLst>
                  <a:ext uri="{FF2B5EF4-FFF2-40B4-BE49-F238E27FC236}">
                    <a16:creationId xmlns:a16="http://schemas.microsoft.com/office/drawing/2014/main" id="{9174D17F-D18A-20BC-D459-269EEDA60948}"/>
                  </a:ext>
                </a:extLst>
              </p:cNvPr>
              <p:cNvGrpSpPr>
                <a:grpSpLocks/>
              </p:cNvGrpSpPr>
              <p:nvPr/>
            </p:nvGrpSpPr>
            <p:grpSpPr bwMode="auto">
              <a:xfrm>
                <a:off x="1383" y="1026"/>
                <a:ext cx="590" cy="231"/>
                <a:chOff x="1383" y="1026"/>
                <a:chExt cx="590" cy="231"/>
              </a:xfrm>
            </p:grpSpPr>
            <p:grpSp>
              <p:nvGrpSpPr>
                <p:cNvPr id="16" name="Group 111">
                  <a:extLst>
                    <a:ext uri="{FF2B5EF4-FFF2-40B4-BE49-F238E27FC236}">
                      <a16:creationId xmlns:a16="http://schemas.microsoft.com/office/drawing/2014/main" id="{659CE52F-CBA6-2DF1-2B02-5A7D31167523}"/>
                    </a:ext>
                  </a:extLst>
                </p:cNvPr>
                <p:cNvGrpSpPr>
                  <a:grpSpLocks/>
                </p:cNvGrpSpPr>
                <p:nvPr/>
              </p:nvGrpSpPr>
              <p:grpSpPr bwMode="auto">
                <a:xfrm>
                  <a:off x="1383" y="1026"/>
                  <a:ext cx="227" cy="231"/>
                  <a:chOff x="205" y="390"/>
                  <a:chExt cx="227" cy="231"/>
                </a:xfrm>
              </p:grpSpPr>
              <p:sp>
                <p:nvSpPr>
                  <p:cNvPr id="18" name="Oval 112">
                    <a:extLst>
                      <a:ext uri="{FF2B5EF4-FFF2-40B4-BE49-F238E27FC236}">
                        <a16:creationId xmlns:a16="http://schemas.microsoft.com/office/drawing/2014/main" id="{0AF3764A-D9AA-062F-CBB1-261B2C72832A}"/>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9" name="Text Box 113">
                    <a:extLst>
                      <a:ext uri="{FF2B5EF4-FFF2-40B4-BE49-F238E27FC236}">
                        <a16:creationId xmlns:a16="http://schemas.microsoft.com/office/drawing/2014/main" id="{6E32C409-2EBA-C59B-1B45-E8312B1B810E}"/>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17" name="Line 114">
                  <a:extLst>
                    <a:ext uri="{FF2B5EF4-FFF2-40B4-BE49-F238E27FC236}">
                      <a16:creationId xmlns:a16="http://schemas.microsoft.com/office/drawing/2014/main" id="{84086B4D-BF02-32E8-F452-C90C5E3BDD14}"/>
                    </a:ext>
                  </a:extLst>
                </p:cNvPr>
                <p:cNvSpPr>
                  <a:spLocks noChangeShapeType="1"/>
                </p:cNvSpPr>
                <p:nvPr/>
              </p:nvSpPr>
              <p:spPr bwMode="auto">
                <a:xfrm>
                  <a:off x="1610" y="1117"/>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56" name="Text Box 101">
              <a:extLst>
                <a:ext uri="{FF2B5EF4-FFF2-40B4-BE49-F238E27FC236}">
                  <a16:creationId xmlns:a16="http://schemas.microsoft.com/office/drawing/2014/main" id="{D993C7CA-F5AA-DAA7-2990-19D65D3752A5}"/>
                </a:ext>
              </a:extLst>
            </p:cNvPr>
            <p:cNvSpPr txBox="1">
              <a:spLocks noChangeArrowheads="1"/>
            </p:cNvSpPr>
            <p:nvPr/>
          </p:nvSpPr>
          <p:spPr bwMode="auto">
            <a:xfrm>
              <a:off x="5020351" y="164408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7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7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67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67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6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7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7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7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6" grpId="0"/>
      <p:bldP spid="116767" grpId="0"/>
      <p:bldP spid="116768" grpId="0"/>
      <p:bldP spid="116769" grpId="0"/>
      <p:bldP spid="116770" grpId="0"/>
      <p:bldP spid="116771" grpId="0"/>
      <p:bldP spid="116772" grpId="0"/>
      <p:bldP spid="116773" grpId="0"/>
      <p:bldP spid="116774" grpId="0"/>
      <p:bldP spid="11677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5613" y="36513"/>
            <a:ext cx="6275388" cy="527050"/>
          </a:xfrm>
        </p:spPr>
        <p:txBody>
          <a:bodyPr/>
          <a:lstStyle/>
          <a:p>
            <a:r>
              <a:rPr lang="de-DE" altLang="de-DE" dirty="0"/>
              <a:t>Der Aufbau des Ohrs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56965" y="4714080"/>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56965" y="5218905"/>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56965" y="5696796"/>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434445" y="4691890"/>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5198269"/>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5703094"/>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6473412" y="4221088"/>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6481985" y="470614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481985" y="5198269"/>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sp>
        <p:nvSpPr>
          <p:cNvPr id="116766" name="Text Box 48">
            <a:extLst>
              <a:ext uri="{FF2B5EF4-FFF2-40B4-BE49-F238E27FC236}">
                <a16:creationId xmlns:a16="http://schemas.microsoft.com/office/drawing/2014/main" id="{04409B70-BF91-00D2-3B8B-D65C2C1C3FD9}"/>
              </a:ext>
            </a:extLst>
          </p:cNvPr>
          <p:cNvSpPr txBox="1">
            <a:spLocks noChangeArrowheads="1"/>
          </p:cNvSpPr>
          <p:nvPr/>
        </p:nvSpPr>
        <p:spPr bwMode="auto">
          <a:xfrm>
            <a:off x="860203" y="4736305"/>
            <a:ext cx="2016125" cy="3365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Ohrmuschel</a:t>
            </a:r>
          </a:p>
        </p:txBody>
      </p:sp>
      <p:sp>
        <p:nvSpPr>
          <p:cNvPr id="116767" name="Text Box 49">
            <a:extLst>
              <a:ext uri="{FF2B5EF4-FFF2-40B4-BE49-F238E27FC236}">
                <a16:creationId xmlns:a16="http://schemas.microsoft.com/office/drawing/2014/main" id="{A3F980F1-2972-2C76-F365-B4EF83CB570A}"/>
              </a:ext>
            </a:extLst>
          </p:cNvPr>
          <p:cNvSpPr txBox="1">
            <a:spLocks noChangeArrowheads="1"/>
          </p:cNvSpPr>
          <p:nvPr/>
        </p:nvSpPr>
        <p:spPr bwMode="auto">
          <a:xfrm>
            <a:off x="856469" y="5201718"/>
            <a:ext cx="2089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Gehörgang</a:t>
            </a:r>
          </a:p>
        </p:txBody>
      </p:sp>
      <p:sp>
        <p:nvSpPr>
          <p:cNvPr id="116768" name="Text Box 50">
            <a:extLst>
              <a:ext uri="{FF2B5EF4-FFF2-40B4-BE49-F238E27FC236}">
                <a16:creationId xmlns:a16="http://schemas.microsoft.com/office/drawing/2014/main" id="{B1BB5D7F-CBA1-62F2-2065-428D34E51C7A}"/>
              </a:ext>
            </a:extLst>
          </p:cNvPr>
          <p:cNvSpPr txBox="1">
            <a:spLocks noChangeArrowheads="1"/>
          </p:cNvSpPr>
          <p:nvPr/>
        </p:nvSpPr>
        <p:spPr bwMode="auto">
          <a:xfrm>
            <a:off x="860203" y="5696796"/>
            <a:ext cx="176758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Trommelfell</a:t>
            </a:r>
          </a:p>
          <a:p>
            <a:pPr eaLnBrk="1" hangingPunct="1">
              <a:spcBef>
                <a:spcPct val="50000"/>
              </a:spcBef>
            </a:pPr>
            <a:endParaRPr lang="de-DE" altLang="de-DE" sz="1600" dirty="0"/>
          </a:p>
        </p:txBody>
      </p:sp>
      <p:sp>
        <p:nvSpPr>
          <p:cNvPr id="116769" name="Text Box 51">
            <a:extLst>
              <a:ext uri="{FF2B5EF4-FFF2-40B4-BE49-F238E27FC236}">
                <a16:creationId xmlns:a16="http://schemas.microsoft.com/office/drawing/2014/main" id="{A604DBDA-E9F1-BA4A-ECC1-9D7C0B36EC49}"/>
              </a:ext>
            </a:extLst>
          </p:cNvPr>
          <p:cNvSpPr txBox="1">
            <a:spLocks noChangeArrowheads="1"/>
          </p:cNvSpPr>
          <p:nvPr/>
        </p:nvSpPr>
        <p:spPr bwMode="auto">
          <a:xfrm>
            <a:off x="3937683" y="4691890"/>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Hammer</a:t>
            </a:r>
          </a:p>
        </p:txBody>
      </p:sp>
      <p:sp>
        <p:nvSpPr>
          <p:cNvPr id="116770" name="Text Box 52">
            <a:extLst>
              <a:ext uri="{FF2B5EF4-FFF2-40B4-BE49-F238E27FC236}">
                <a16:creationId xmlns:a16="http://schemas.microsoft.com/office/drawing/2014/main" id="{BB76FF9E-D046-96E3-0CF1-9E9C796AFA9A}"/>
              </a:ext>
            </a:extLst>
          </p:cNvPr>
          <p:cNvSpPr txBox="1">
            <a:spLocks noChangeArrowheads="1"/>
          </p:cNvSpPr>
          <p:nvPr/>
        </p:nvSpPr>
        <p:spPr bwMode="auto">
          <a:xfrm>
            <a:off x="3924300" y="5198269"/>
            <a:ext cx="187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Amboss</a:t>
            </a:r>
          </a:p>
        </p:txBody>
      </p:sp>
      <p:sp>
        <p:nvSpPr>
          <p:cNvPr id="116771" name="Text Box 53">
            <a:extLst>
              <a:ext uri="{FF2B5EF4-FFF2-40B4-BE49-F238E27FC236}">
                <a16:creationId xmlns:a16="http://schemas.microsoft.com/office/drawing/2014/main" id="{4E92C396-89A5-6F70-5EA6-1152307795DA}"/>
              </a:ext>
            </a:extLst>
          </p:cNvPr>
          <p:cNvSpPr txBox="1">
            <a:spLocks noChangeArrowheads="1"/>
          </p:cNvSpPr>
          <p:nvPr/>
        </p:nvSpPr>
        <p:spPr bwMode="auto">
          <a:xfrm>
            <a:off x="3925888" y="5703094"/>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Steigbügel</a:t>
            </a:r>
          </a:p>
        </p:txBody>
      </p:sp>
      <p:sp>
        <p:nvSpPr>
          <p:cNvPr id="116772" name="Text Box 54">
            <a:extLst>
              <a:ext uri="{FF2B5EF4-FFF2-40B4-BE49-F238E27FC236}">
                <a16:creationId xmlns:a16="http://schemas.microsoft.com/office/drawing/2014/main" id="{C33E66CE-3492-B5DC-98CB-FC05787C0850}"/>
              </a:ext>
            </a:extLst>
          </p:cNvPr>
          <p:cNvSpPr txBox="1">
            <a:spLocks noChangeArrowheads="1"/>
          </p:cNvSpPr>
          <p:nvPr/>
        </p:nvSpPr>
        <p:spPr bwMode="auto">
          <a:xfrm>
            <a:off x="6978237" y="4221088"/>
            <a:ext cx="172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Bogengänge</a:t>
            </a:r>
          </a:p>
        </p:txBody>
      </p:sp>
      <p:sp>
        <p:nvSpPr>
          <p:cNvPr id="116773" name="Text Box 55">
            <a:extLst>
              <a:ext uri="{FF2B5EF4-FFF2-40B4-BE49-F238E27FC236}">
                <a16:creationId xmlns:a16="http://schemas.microsoft.com/office/drawing/2014/main" id="{9182DF29-8C54-C3B3-5C19-836E27A2C0CF}"/>
              </a:ext>
            </a:extLst>
          </p:cNvPr>
          <p:cNvSpPr txBox="1">
            <a:spLocks noChangeArrowheads="1"/>
          </p:cNvSpPr>
          <p:nvPr/>
        </p:nvSpPr>
        <p:spPr bwMode="auto">
          <a:xfrm>
            <a:off x="6973551" y="4697426"/>
            <a:ext cx="19431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Schnecke</a:t>
            </a:r>
          </a:p>
        </p:txBody>
      </p:sp>
      <p:sp>
        <p:nvSpPr>
          <p:cNvPr id="116774" name="Text Box 56">
            <a:extLst>
              <a:ext uri="{FF2B5EF4-FFF2-40B4-BE49-F238E27FC236}">
                <a16:creationId xmlns:a16="http://schemas.microsoft.com/office/drawing/2014/main" id="{A6F08596-D950-F541-D29F-2E11467E2E58}"/>
              </a:ext>
            </a:extLst>
          </p:cNvPr>
          <p:cNvSpPr txBox="1">
            <a:spLocks noChangeArrowheads="1"/>
          </p:cNvSpPr>
          <p:nvPr/>
        </p:nvSpPr>
        <p:spPr bwMode="auto">
          <a:xfrm>
            <a:off x="6985223" y="5198269"/>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Vorhof</a:t>
            </a:r>
          </a:p>
        </p:txBody>
      </p:sp>
      <p:sp>
        <p:nvSpPr>
          <p:cNvPr id="116775" name="Text Box 57">
            <a:extLst>
              <a:ext uri="{FF2B5EF4-FFF2-40B4-BE49-F238E27FC236}">
                <a16:creationId xmlns:a16="http://schemas.microsoft.com/office/drawing/2014/main" id="{DE6EDAE8-B8F8-5594-9113-4A0F3215FCA6}"/>
              </a:ext>
            </a:extLst>
          </p:cNvPr>
          <p:cNvSpPr txBox="1">
            <a:spLocks noChangeArrowheads="1"/>
          </p:cNvSpPr>
          <p:nvPr/>
        </p:nvSpPr>
        <p:spPr bwMode="auto">
          <a:xfrm>
            <a:off x="6988397" y="5731669"/>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dirty="0"/>
              <a:t>Hörnerv</a:t>
            </a:r>
          </a:p>
        </p:txBody>
      </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481985" y="5716588"/>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7" name="Gruppieren 56">
            <a:extLst>
              <a:ext uri="{FF2B5EF4-FFF2-40B4-BE49-F238E27FC236}">
                <a16:creationId xmlns:a16="http://schemas.microsoft.com/office/drawing/2014/main" id="{9E91D9EA-57BB-0241-9EEE-346AC6B9AE80}"/>
              </a:ext>
            </a:extLst>
          </p:cNvPr>
          <p:cNvGrpSpPr/>
          <p:nvPr/>
        </p:nvGrpSpPr>
        <p:grpSpPr>
          <a:xfrm>
            <a:off x="1826800" y="1054496"/>
            <a:ext cx="4897437" cy="3168650"/>
            <a:chOff x="1826800" y="1054496"/>
            <a:chExt cx="4897437" cy="3168650"/>
          </a:xfrm>
        </p:grpSpPr>
        <p:grpSp>
          <p:nvGrpSpPr>
            <p:cNvPr id="4" name="Group 63">
              <a:extLst>
                <a:ext uri="{FF2B5EF4-FFF2-40B4-BE49-F238E27FC236}">
                  <a16:creationId xmlns:a16="http://schemas.microsoft.com/office/drawing/2014/main" id="{8CDFC769-9814-CB71-BD4C-44EEB19AD4E0}"/>
                </a:ext>
              </a:extLst>
            </p:cNvPr>
            <p:cNvGrpSpPr>
              <a:grpSpLocks/>
            </p:cNvGrpSpPr>
            <p:nvPr/>
          </p:nvGrpSpPr>
          <p:grpSpPr bwMode="auto">
            <a:xfrm>
              <a:off x="1826800" y="1054496"/>
              <a:ext cx="4897437" cy="3168650"/>
              <a:chOff x="1383" y="754"/>
              <a:chExt cx="3085" cy="1996"/>
            </a:xfrm>
          </p:grpSpPr>
          <p:pic>
            <p:nvPicPr>
              <p:cNvPr id="5" name="Picture 64" descr="ohr">
                <a:extLst>
                  <a:ext uri="{FF2B5EF4-FFF2-40B4-BE49-F238E27FC236}">
                    <a16:creationId xmlns:a16="http://schemas.microsoft.com/office/drawing/2014/main" id="{8D1324BB-8B7F-EE50-0169-3CD4D956AA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754"/>
                <a:ext cx="2268" cy="1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65">
                <a:extLst>
                  <a:ext uri="{FF2B5EF4-FFF2-40B4-BE49-F238E27FC236}">
                    <a16:creationId xmlns:a16="http://schemas.microsoft.com/office/drawing/2014/main" id="{7FEE0E16-E897-F61A-4EBF-ECAB31E8B851}"/>
                  </a:ext>
                </a:extLst>
              </p:cNvPr>
              <p:cNvGrpSpPr>
                <a:grpSpLocks/>
              </p:cNvGrpSpPr>
              <p:nvPr/>
            </p:nvGrpSpPr>
            <p:grpSpPr bwMode="auto">
              <a:xfrm>
                <a:off x="3742" y="1434"/>
                <a:ext cx="589" cy="226"/>
                <a:chOff x="3742" y="1434"/>
                <a:chExt cx="589" cy="226"/>
              </a:xfrm>
            </p:grpSpPr>
            <p:grpSp>
              <p:nvGrpSpPr>
                <p:cNvPr id="52" name="Group 66">
                  <a:extLst>
                    <a:ext uri="{FF2B5EF4-FFF2-40B4-BE49-F238E27FC236}">
                      <a16:creationId xmlns:a16="http://schemas.microsoft.com/office/drawing/2014/main" id="{384C73B3-C0E4-522B-4E71-92EE73EA540B}"/>
                    </a:ext>
                  </a:extLst>
                </p:cNvPr>
                <p:cNvGrpSpPr>
                  <a:grpSpLocks/>
                </p:cNvGrpSpPr>
                <p:nvPr/>
              </p:nvGrpSpPr>
              <p:grpSpPr bwMode="auto">
                <a:xfrm>
                  <a:off x="4059" y="1434"/>
                  <a:ext cx="272" cy="226"/>
                  <a:chOff x="1722" y="2750"/>
                  <a:chExt cx="272" cy="226"/>
                </a:xfrm>
              </p:grpSpPr>
              <p:sp>
                <p:nvSpPr>
                  <p:cNvPr id="54" name="Oval 67">
                    <a:extLst>
                      <a:ext uri="{FF2B5EF4-FFF2-40B4-BE49-F238E27FC236}">
                        <a16:creationId xmlns:a16="http://schemas.microsoft.com/office/drawing/2014/main" id="{10C335F8-8979-7CED-EEFF-152163D8555D}"/>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5" name="Text Box 68">
                    <a:extLst>
                      <a:ext uri="{FF2B5EF4-FFF2-40B4-BE49-F238E27FC236}">
                        <a16:creationId xmlns:a16="http://schemas.microsoft.com/office/drawing/2014/main" id="{C7EB381F-EBF4-3781-65DA-A5BB4654E7AE}"/>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sp>
              <p:nvSpPr>
                <p:cNvPr id="53" name="Line 69">
                  <a:extLst>
                    <a:ext uri="{FF2B5EF4-FFF2-40B4-BE49-F238E27FC236}">
                      <a16:creationId xmlns:a16="http://schemas.microsoft.com/office/drawing/2014/main" id="{8E6B447A-5F03-EA7D-CD45-52E6CA62054C}"/>
                    </a:ext>
                  </a:extLst>
                </p:cNvPr>
                <p:cNvSpPr>
                  <a:spLocks noChangeShapeType="1"/>
                </p:cNvSpPr>
                <p:nvPr/>
              </p:nvSpPr>
              <p:spPr bwMode="auto">
                <a:xfrm flipH="1" flipV="1">
                  <a:off x="3742" y="1480"/>
                  <a:ext cx="341" cy="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 name="Group 70">
                <a:extLst>
                  <a:ext uri="{FF2B5EF4-FFF2-40B4-BE49-F238E27FC236}">
                    <a16:creationId xmlns:a16="http://schemas.microsoft.com/office/drawing/2014/main" id="{A14EDF8E-89D4-037B-7742-BCC9CA47A9C3}"/>
                  </a:ext>
                </a:extLst>
              </p:cNvPr>
              <p:cNvGrpSpPr>
                <a:grpSpLocks/>
              </p:cNvGrpSpPr>
              <p:nvPr/>
            </p:nvGrpSpPr>
            <p:grpSpPr bwMode="auto">
              <a:xfrm>
                <a:off x="2971" y="1888"/>
                <a:ext cx="429" cy="730"/>
                <a:chOff x="2971" y="1888"/>
                <a:chExt cx="429" cy="730"/>
              </a:xfrm>
            </p:grpSpPr>
            <p:grpSp>
              <p:nvGrpSpPr>
                <p:cNvPr id="48" name="Group 71">
                  <a:extLst>
                    <a:ext uri="{FF2B5EF4-FFF2-40B4-BE49-F238E27FC236}">
                      <a16:creationId xmlns:a16="http://schemas.microsoft.com/office/drawing/2014/main" id="{40EDBDFE-A714-9AD7-883B-86C4D81FB6F7}"/>
                    </a:ext>
                  </a:extLst>
                </p:cNvPr>
                <p:cNvGrpSpPr>
                  <a:grpSpLocks/>
                </p:cNvGrpSpPr>
                <p:nvPr/>
              </p:nvGrpSpPr>
              <p:grpSpPr bwMode="auto">
                <a:xfrm>
                  <a:off x="2971" y="2387"/>
                  <a:ext cx="227" cy="231"/>
                  <a:chOff x="68" y="1979"/>
                  <a:chExt cx="227" cy="231"/>
                </a:xfrm>
              </p:grpSpPr>
              <p:sp>
                <p:nvSpPr>
                  <p:cNvPr id="50" name="Oval 72">
                    <a:extLst>
                      <a:ext uri="{FF2B5EF4-FFF2-40B4-BE49-F238E27FC236}">
                        <a16:creationId xmlns:a16="http://schemas.microsoft.com/office/drawing/2014/main" id="{9633AA1C-B7AE-5777-BFD8-E0537A18A551}"/>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 name="Text Box 73">
                    <a:extLst>
                      <a:ext uri="{FF2B5EF4-FFF2-40B4-BE49-F238E27FC236}">
                        <a16:creationId xmlns:a16="http://schemas.microsoft.com/office/drawing/2014/main" id="{E2BFC97A-5222-C796-E3A4-EE618A01E9FF}"/>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49" name="Line 74">
                  <a:extLst>
                    <a:ext uri="{FF2B5EF4-FFF2-40B4-BE49-F238E27FC236}">
                      <a16:creationId xmlns:a16="http://schemas.microsoft.com/office/drawing/2014/main" id="{3F420BC2-317F-09A1-EF18-790C262942D5}"/>
                    </a:ext>
                  </a:extLst>
                </p:cNvPr>
                <p:cNvSpPr>
                  <a:spLocks noChangeShapeType="1"/>
                </p:cNvSpPr>
                <p:nvPr/>
              </p:nvSpPr>
              <p:spPr bwMode="auto">
                <a:xfrm flipV="1">
                  <a:off x="3128" y="1888"/>
                  <a:ext cx="27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 name="Group 75">
                <a:extLst>
                  <a:ext uri="{FF2B5EF4-FFF2-40B4-BE49-F238E27FC236}">
                    <a16:creationId xmlns:a16="http://schemas.microsoft.com/office/drawing/2014/main" id="{45C3D3E9-0D41-C9F0-B7B4-B337AD26D1AE}"/>
                  </a:ext>
                </a:extLst>
              </p:cNvPr>
              <p:cNvGrpSpPr>
                <a:grpSpLocks/>
              </p:cNvGrpSpPr>
              <p:nvPr/>
            </p:nvGrpSpPr>
            <p:grpSpPr bwMode="auto">
              <a:xfrm>
                <a:off x="3696" y="1797"/>
                <a:ext cx="772" cy="231"/>
                <a:chOff x="3696" y="1797"/>
                <a:chExt cx="772" cy="231"/>
              </a:xfrm>
            </p:grpSpPr>
            <p:grpSp>
              <p:nvGrpSpPr>
                <p:cNvPr id="44" name="Group 76">
                  <a:extLst>
                    <a:ext uri="{FF2B5EF4-FFF2-40B4-BE49-F238E27FC236}">
                      <a16:creationId xmlns:a16="http://schemas.microsoft.com/office/drawing/2014/main" id="{92CAD39D-53AB-F172-F935-2934937CC828}"/>
                    </a:ext>
                  </a:extLst>
                </p:cNvPr>
                <p:cNvGrpSpPr>
                  <a:grpSpLocks/>
                </p:cNvGrpSpPr>
                <p:nvPr/>
              </p:nvGrpSpPr>
              <p:grpSpPr bwMode="auto">
                <a:xfrm>
                  <a:off x="4241" y="1797"/>
                  <a:ext cx="227" cy="231"/>
                  <a:chOff x="68" y="1979"/>
                  <a:chExt cx="227" cy="231"/>
                </a:xfrm>
              </p:grpSpPr>
              <p:sp>
                <p:nvSpPr>
                  <p:cNvPr id="46" name="Oval 77">
                    <a:extLst>
                      <a:ext uri="{FF2B5EF4-FFF2-40B4-BE49-F238E27FC236}">
                        <a16:creationId xmlns:a16="http://schemas.microsoft.com/office/drawing/2014/main" id="{9CC492C9-7690-E091-A6F2-04BBF01343C3}"/>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78">
                    <a:extLst>
                      <a:ext uri="{FF2B5EF4-FFF2-40B4-BE49-F238E27FC236}">
                        <a16:creationId xmlns:a16="http://schemas.microsoft.com/office/drawing/2014/main" id="{FE83F3AE-CE29-83C0-5D1B-C7057FB1AD23}"/>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45" name="Line 79">
                  <a:extLst>
                    <a:ext uri="{FF2B5EF4-FFF2-40B4-BE49-F238E27FC236}">
                      <a16:creationId xmlns:a16="http://schemas.microsoft.com/office/drawing/2014/main" id="{727C60A3-3E9D-4B77-F8ED-C94E4419386D}"/>
                    </a:ext>
                  </a:extLst>
                </p:cNvPr>
                <p:cNvSpPr>
                  <a:spLocks noChangeShapeType="1"/>
                </p:cNvSpPr>
                <p:nvPr/>
              </p:nvSpPr>
              <p:spPr bwMode="auto">
                <a:xfrm>
                  <a:off x="3696" y="1842"/>
                  <a:ext cx="5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 name="Group 80">
                <a:extLst>
                  <a:ext uri="{FF2B5EF4-FFF2-40B4-BE49-F238E27FC236}">
                    <a16:creationId xmlns:a16="http://schemas.microsoft.com/office/drawing/2014/main" id="{9B363FFE-15DD-C34B-A5BA-EF5252B6F5E5}"/>
                  </a:ext>
                </a:extLst>
              </p:cNvPr>
              <p:cNvGrpSpPr>
                <a:grpSpLocks/>
              </p:cNvGrpSpPr>
              <p:nvPr/>
            </p:nvGrpSpPr>
            <p:grpSpPr bwMode="auto">
              <a:xfrm>
                <a:off x="3334" y="1117"/>
                <a:ext cx="272" cy="363"/>
                <a:chOff x="3334" y="1117"/>
                <a:chExt cx="272" cy="363"/>
              </a:xfrm>
            </p:grpSpPr>
            <p:sp>
              <p:nvSpPr>
                <p:cNvPr id="42" name="Oval 82">
                  <a:extLst>
                    <a:ext uri="{FF2B5EF4-FFF2-40B4-BE49-F238E27FC236}">
                      <a16:creationId xmlns:a16="http://schemas.microsoft.com/office/drawing/2014/main" id="{E1C31376-B893-D2E7-FFA9-2FD70B64580C}"/>
                    </a:ext>
                  </a:extLst>
                </p:cNvPr>
                <p:cNvSpPr>
                  <a:spLocks noChangeArrowheads="1"/>
                </p:cNvSpPr>
                <p:nvPr/>
              </p:nvSpPr>
              <p:spPr bwMode="auto">
                <a:xfrm>
                  <a:off x="3379"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1" name="Line 84">
                  <a:extLst>
                    <a:ext uri="{FF2B5EF4-FFF2-40B4-BE49-F238E27FC236}">
                      <a16:creationId xmlns:a16="http://schemas.microsoft.com/office/drawing/2014/main" id="{CC69C162-E496-C981-528C-A298D14EE5EC}"/>
                    </a:ext>
                  </a:extLst>
                </p:cNvPr>
                <p:cNvSpPr>
                  <a:spLocks noChangeShapeType="1"/>
                </p:cNvSpPr>
                <p:nvPr/>
              </p:nvSpPr>
              <p:spPr bwMode="auto">
                <a:xfrm flipH="1">
                  <a:off x="3334" y="1343"/>
                  <a:ext cx="136"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0" name="Group 85">
                <a:extLst>
                  <a:ext uri="{FF2B5EF4-FFF2-40B4-BE49-F238E27FC236}">
                    <a16:creationId xmlns:a16="http://schemas.microsoft.com/office/drawing/2014/main" id="{C523B36F-B45E-D46B-6E34-D7E9D1007EBA}"/>
                  </a:ext>
                </a:extLst>
              </p:cNvPr>
              <p:cNvGrpSpPr>
                <a:grpSpLocks/>
              </p:cNvGrpSpPr>
              <p:nvPr/>
            </p:nvGrpSpPr>
            <p:grpSpPr bwMode="auto">
              <a:xfrm>
                <a:off x="2653" y="1842"/>
                <a:ext cx="408" cy="685"/>
                <a:chOff x="2653" y="1842"/>
                <a:chExt cx="408" cy="685"/>
              </a:xfrm>
            </p:grpSpPr>
            <p:grpSp>
              <p:nvGrpSpPr>
                <p:cNvPr id="36" name="Group 86">
                  <a:extLst>
                    <a:ext uri="{FF2B5EF4-FFF2-40B4-BE49-F238E27FC236}">
                      <a16:creationId xmlns:a16="http://schemas.microsoft.com/office/drawing/2014/main" id="{599FBB0C-9D42-3823-D7A1-78DFC3E67E2C}"/>
                    </a:ext>
                  </a:extLst>
                </p:cNvPr>
                <p:cNvGrpSpPr>
                  <a:grpSpLocks/>
                </p:cNvGrpSpPr>
                <p:nvPr/>
              </p:nvGrpSpPr>
              <p:grpSpPr bwMode="auto">
                <a:xfrm>
                  <a:off x="2653" y="2296"/>
                  <a:ext cx="227" cy="231"/>
                  <a:chOff x="431" y="754"/>
                  <a:chExt cx="227" cy="231"/>
                </a:xfrm>
              </p:grpSpPr>
              <p:sp>
                <p:nvSpPr>
                  <p:cNvPr id="38" name="Oval 87">
                    <a:extLst>
                      <a:ext uri="{FF2B5EF4-FFF2-40B4-BE49-F238E27FC236}">
                        <a16:creationId xmlns:a16="http://schemas.microsoft.com/office/drawing/2014/main" id="{FA170DA8-2150-939A-9D53-48297385680A}"/>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9" name="Text Box 88">
                    <a:extLst>
                      <a:ext uri="{FF2B5EF4-FFF2-40B4-BE49-F238E27FC236}">
                        <a16:creationId xmlns:a16="http://schemas.microsoft.com/office/drawing/2014/main" id="{33F651B0-B972-A272-8CD8-CEB6FCEA78B8}"/>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37" name="Line 89">
                  <a:extLst>
                    <a:ext uri="{FF2B5EF4-FFF2-40B4-BE49-F238E27FC236}">
                      <a16:creationId xmlns:a16="http://schemas.microsoft.com/office/drawing/2014/main" id="{E9A2FAD3-0D7B-687D-04A3-082D25C9CF6A}"/>
                    </a:ext>
                  </a:extLst>
                </p:cNvPr>
                <p:cNvSpPr>
                  <a:spLocks noChangeShapeType="1"/>
                </p:cNvSpPr>
                <p:nvPr/>
              </p:nvSpPr>
              <p:spPr bwMode="auto">
                <a:xfrm flipV="1">
                  <a:off x="2858" y="1842"/>
                  <a:ext cx="20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 name="Group 90">
                <a:extLst>
                  <a:ext uri="{FF2B5EF4-FFF2-40B4-BE49-F238E27FC236}">
                    <a16:creationId xmlns:a16="http://schemas.microsoft.com/office/drawing/2014/main" id="{83A34B5C-3D9C-7D26-9264-632ED28EE11D}"/>
                  </a:ext>
                </a:extLst>
              </p:cNvPr>
              <p:cNvGrpSpPr>
                <a:grpSpLocks/>
              </p:cNvGrpSpPr>
              <p:nvPr/>
            </p:nvGrpSpPr>
            <p:grpSpPr bwMode="auto">
              <a:xfrm>
                <a:off x="2789" y="1253"/>
                <a:ext cx="295" cy="408"/>
                <a:chOff x="2789" y="1253"/>
                <a:chExt cx="295" cy="408"/>
              </a:xfrm>
            </p:grpSpPr>
            <p:grpSp>
              <p:nvGrpSpPr>
                <p:cNvPr id="32" name="Group 91">
                  <a:extLst>
                    <a:ext uri="{FF2B5EF4-FFF2-40B4-BE49-F238E27FC236}">
                      <a16:creationId xmlns:a16="http://schemas.microsoft.com/office/drawing/2014/main" id="{B482C9E8-7478-8DFA-5BF8-9B27BBDB130D}"/>
                    </a:ext>
                  </a:extLst>
                </p:cNvPr>
                <p:cNvGrpSpPr>
                  <a:grpSpLocks/>
                </p:cNvGrpSpPr>
                <p:nvPr/>
              </p:nvGrpSpPr>
              <p:grpSpPr bwMode="auto">
                <a:xfrm>
                  <a:off x="2789" y="1253"/>
                  <a:ext cx="227" cy="231"/>
                  <a:chOff x="612" y="1207"/>
                  <a:chExt cx="227" cy="231"/>
                </a:xfrm>
              </p:grpSpPr>
              <p:sp>
                <p:nvSpPr>
                  <p:cNvPr id="34" name="Oval 92">
                    <a:extLst>
                      <a:ext uri="{FF2B5EF4-FFF2-40B4-BE49-F238E27FC236}">
                        <a16:creationId xmlns:a16="http://schemas.microsoft.com/office/drawing/2014/main" id="{A70B1C92-4FDD-071E-58EB-5B19C0ECE623}"/>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5" name="Text Box 93">
                    <a:extLst>
                      <a:ext uri="{FF2B5EF4-FFF2-40B4-BE49-F238E27FC236}">
                        <a16:creationId xmlns:a16="http://schemas.microsoft.com/office/drawing/2014/main" id="{08A83FC2-2565-AFCF-8B96-4A08FB11DB20}"/>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33" name="Line 94">
                  <a:extLst>
                    <a:ext uri="{FF2B5EF4-FFF2-40B4-BE49-F238E27FC236}">
                      <a16:creationId xmlns:a16="http://schemas.microsoft.com/office/drawing/2014/main" id="{A4E58E2D-851C-CFD3-39D4-FD535B461B4E}"/>
                    </a:ext>
                  </a:extLst>
                </p:cNvPr>
                <p:cNvSpPr>
                  <a:spLocks noChangeShapeType="1"/>
                </p:cNvSpPr>
                <p:nvPr/>
              </p:nvSpPr>
              <p:spPr bwMode="auto">
                <a:xfrm>
                  <a:off x="2925" y="1480"/>
                  <a:ext cx="159"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2" name="Group 95">
                <a:extLst>
                  <a:ext uri="{FF2B5EF4-FFF2-40B4-BE49-F238E27FC236}">
                    <a16:creationId xmlns:a16="http://schemas.microsoft.com/office/drawing/2014/main" id="{CBA0F48C-A11F-0068-0479-74A22D795397}"/>
                  </a:ext>
                </a:extLst>
              </p:cNvPr>
              <p:cNvGrpSpPr>
                <a:grpSpLocks/>
              </p:cNvGrpSpPr>
              <p:nvPr/>
            </p:nvGrpSpPr>
            <p:grpSpPr bwMode="auto">
              <a:xfrm>
                <a:off x="2835" y="981"/>
                <a:ext cx="293" cy="724"/>
                <a:chOff x="2835" y="981"/>
                <a:chExt cx="293" cy="724"/>
              </a:xfrm>
            </p:grpSpPr>
            <p:grpSp>
              <p:nvGrpSpPr>
                <p:cNvPr id="28" name="Group 96">
                  <a:extLst>
                    <a:ext uri="{FF2B5EF4-FFF2-40B4-BE49-F238E27FC236}">
                      <a16:creationId xmlns:a16="http://schemas.microsoft.com/office/drawing/2014/main" id="{76CB2B0B-511D-5643-939C-2F2FB2D2E5CE}"/>
                    </a:ext>
                  </a:extLst>
                </p:cNvPr>
                <p:cNvGrpSpPr>
                  <a:grpSpLocks/>
                </p:cNvGrpSpPr>
                <p:nvPr/>
              </p:nvGrpSpPr>
              <p:grpSpPr bwMode="auto">
                <a:xfrm>
                  <a:off x="2835" y="981"/>
                  <a:ext cx="227" cy="231"/>
                  <a:chOff x="930" y="482"/>
                  <a:chExt cx="227" cy="231"/>
                </a:xfrm>
              </p:grpSpPr>
              <p:sp>
                <p:nvSpPr>
                  <p:cNvPr id="30" name="Oval 97">
                    <a:extLst>
                      <a:ext uri="{FF2B5EF4-FFF2-40B4-BE49-F238E27FC236}">
                        <a16:creationId xmlns:a16="http://schemas.microsoft.com/office/drawing/2014/main" id="{A4B3F378-2AA8-1DC2-3445-B0EAFFCA81F8}"/>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1" name="Text Box 98">
                    <a:extLst>
                      <a:ext uri="{FF2B5EF4-FFF2-40B4-BE49-F238E27FC236}">
                        <a16:creationId xmlns:a16="http://schemas.microsoft.com/office/drawing/2014/main" id="{927B86E0-B94B-2412-7937-E37DFD06361C}"/>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29" name="Line 99">
                  <a:extLst>
                    <a:ext uri="{FF2B5EF4-FFF2-40B4-BE49-F238E27FC236}">
                      <a16:creationId xmlns:a16="http://schemas.microsoft.com/office/drawing/2014/main" id="{5AB9B7D3-42AF-552A-DBE3-3182EC86F54C}"/>
                    </a:ext>
                  </a:extLst>
                </p:cNvPr>
                <p:cNvSpPr>
                  <a:spLocks noChangeShapeType="1"/>
                </p:cNvSpPr>
                <p:nvPr/>
              </p:nvSpPr>
              <p:spPr bwMode="auto">
                <a:xfrm>
                  <a:off x="2992" y="1206"/>
                  <a:ext cx="13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3" name="Group 100">
                <a:extLst>
                  <a:ext uri="{FF2B5EF4-FFF2-40B4-BE49-F238E27FC236}">
                    <a16:creationId xmlns:a16="http://schemas.microsoft.com/office/drawing/2014/main" id="{5286A6DA-DAD3-A7B4-3D49-0CAAC7D53490}"/>
                  </a:ext>
                </a:extLst>
              </p:cNvPr>
              <p:cNvGrpSpPr>
                <a:grpSpLocks/>
              </p:cNvGrpSpPr>
              <p:nvPr/>
            </p:nvGrpSpPr>
            <p:grpSpPr bwMode="auto">
              <a:xfrm>
                <a:off x="3107" y="1117"/>
                <a:ext cx="227" cy="702"/>
                <a:chOff x="3107" y="1117"/>
                <a:chExt cx="227" cy="702"/>
              </a:xfrm>
            </p:grpSpPr>
            <p:grpSp>
              <p:nvGrpSpPr>
                <p:cNvPr id="24" name="Group 101">
                  <a:extLst>
                    <a:ext uri="{FF2B5EF4-FFF2-40B4-BE49-F238E27FC236}">
                      <a16:creationId xmlns:a16="http://schemas.microsoft.com/office/drawing/2014/main" id="{D040F28B-0491-431C-814E-8B5E904B1388}"/>
                    </a:ext>
                  </a:extLst>
                </p:cNvPr>
                <p:cNvGrpSpPr>
                  <a:grpSpLocks/>
                </p:cNvGrpSpPr>
                <p:nvPr/>
              </p:nvGrpSpPr>
              <p:grpSpPr bwMode="auto">
                <a:xfrm>
                  <a:off x="3107" y="1117"/>
                  <a:ext cx="227" cy="231"/>
                  <a:chOff x="340" y="1706"/>
                  <a:chExt cx="227" cy="231"/>
                </a:xfrm>
              </p:grpSpPr>
              <p:sp>
                <p:nvSpPr>
                  <p:cNvPr id="26" name="Oval 102">
                    <a:extLst>
                      <a:ext uri="{FF2B5EF4-FFF2-40B4-BE49-F238E27FC236}">
                        <a16:creationId xmlns:a16="http://schemas.microsoft.com/office/drawing/2014/main" id="{BBD07C71-CC9A-C53A-085A-BF52615B44F6}"/>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03">
                    <a:extLst>
                      <a:ext uri="{FF2B5EF4-FFF2-40B4-BE49-F238E27FC236}">
                        <a16:creationId xmlns:a16="http://schemas.microsoft.com/office/drawing/2014/main" id="{EC2B56C1-8DF3-4E22-1231-6F21A3A1FD26}"/>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25" name="Line 104">
                  <a:extLst>
                    <a:ext uri="{FF2B5EF4-FFF2-40B4-BE49-F238E27FC236}">
                      <a16:creationId xmlns:a16="http://schemas.microsoft.com/office/drawing/2014/main" id="{C56184D4-BC70-D330-F5AF-1191F6607B9C}"/>
                    </a:ext>
                  </a:extLst>
                </p:cNvPr>
                <p:cNvSpPr>
                  <a:spLocks noChangeShapeType="1"/>
                </p:cNvSpPr>
                <p:nvPr/>
              </p:nvSpPr>
              <p:spPr bwMode="auto">
                <a:xfrm rot="120000">
                  <a:off x="3219" y="1341"/>
                  <a:ext cx="91" cy="4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 name="Group 105">
                <a:extLst>
                  <a:ext uri="{FF2B5EF4-FFF2-40B4-BE49-F238E27FC236}">
                    <a16:creationId xmlns:a16="http://schemas.microsoft.com/office/drawing/2014/main" id="{3DE0A0D2-13DF-BA71-2C6B-06AE4F514AD6}"/>
                  </a:ext>
                </a:extLst>
              </p:cNvPr>
              <p:cNvGrpSpPr>
                <a:grpSpLocks/>
              </p:cNvGrpSpPr>
              <p:nvPr/>
            </p:nvGrpSpPr>
            <p:grpSpPr bwMode="auto">
              <a:xfrm>
                <a:off x="1519" y="1797"/>
                <a:ext cx="1089" cy="231"/>
                <a:chOff x="1519" y="1797"/>
                <a:chExt cx="1089" cy="231"/>
              </a:xfrm>
            </p:grpSpPr>
            <p:grpSp>
              <p:nvGrpSpPr>
                <p:cNvPr id="20" name="Group 106">
                  <a:extLst>
                    <a:ext uri="{FF2B5EF4-FFF2-40B4-BE49-F238E27FC236}">
                      <a16:creationId xmlns:a16="http://schemas.microsoft.com/office/drawing/2014/main" id="{449E3EA2-242C-A574-6016-7128B5A8D632}"/>
                    </a:ext>
                  </a:extLst>
                </p:cNvPr>
                <p:cNvGrpSpPr>
                  <a:grpSpLocks/>
                </p:cNvGrpSpPr>
                <p:nvPr/>
              </p:nvGrpSpPr>
              <p:grpSpPr bwMode="auto">
                <a:xfrm>
                  <a:off x="1519" y="1797"/>
                  <a:ext cx="227" cy="231"/>
                  <a:chOff x="158" y="709"/>
                  <a:chExt cx="227" cy="231"/>
                </a:xfrm>
              </p:grpSpPr>
              <p:sp>
                <p:nvSpPr>
                  <p:cNvPr id="22" name="Oval 107">
                    <a:extLst>
                      <a:ext uri="{FF2B5EF4-FFF2-40B4-BE49-F238E27FC236}">
                        <a16:creationId xmlns:a16="http://schemas.microsoft.com/office/drawing/2014/main" id="{C373CA88-E7A9-2526-6CD2-124AD83EB841}"/>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3" name="Text Box 108">
                    <a:extLst>
                      <a:ext uri="{FF2B5EF4-FFF2-40B4-BE49-F238E27FC236}">
                        <a16:creationId xmlns:a16="http://schemas.microsoft.com/office/drawing/2014/main" id="{1618939A-D16C-8ED4-A505-DCF65B557221}"/>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21" name="Line 109">
                  <a:extLst>
                    <a:ext uri="{FF2B5EF4-FFF2-40B4-BE49-F238E27FC236}">
                      <a16:creationId xmlns:a16="http://schemas.microsoft.com/office/drawing/2014/main" id="{20DD18FC-2503-6586-4EF3-45C5B67FC425}"/>
                    </a:ext>
                  </a:extLst>
                </p:cNvPr>
                <p:cNvSpPr>
                  <a:spLocks noChangeShapeType="1"/>
                </p:cNvSpPr>
                <p:nvPr/>
              </p:nvSpPr>
              <p:spPr bwMode="auto">
                <a:xfrm flipV="1">
                  <a:off x="1746" y="1797"/>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5" name="Group 110">
                <a:extLst>
                  <a:ext uri="{FF2B5EF4-FFF2-40B4-BE49-F238E27FC236}">
                    <a16:creationId xmlns:a16="http://schemas.microsoft.com/office/drawing/2014/main" id="{9174D17F-D18A-20BC-D459-269EEDA60948}"/>
                  </a:ext>
                </a:extLst>
              </p:cNvPr>
              <p:cNvGrpSpPr>
                <a:grpSpLocks/>
              </p:cNvGrpSpPr>
              <p:nvPr/>
            </p:nvGrpSpPr>
            <p:grpSpPr bwMode="auto">
              <a:xfrm>
                <a:off x="1383" y="1026"/>
                <a:ext cx="590" cy="231"/>
                <a:chOff x="1383" y="1026"/>
                <a:chExt cx="590" cy="231"/>
              </a:xfrm>
            </p:grpSpPr>
            <p:grpSp>
              <p:nvGrpSpPr>
                <p:cNvPr id="16" name="Group 111">
                  <a:extLst>
                    <a:ext uri="{FF2B5EF4-FFF2-40B4-BE49-F238E27FC236}">
                      <a16:creationId xmlns:a16="http://schemas.microsoft.com/office/drawing/2014/main" id="{659CE52F-CBA6-2DF1-2B02-5A7D31167523}"/>
                    </a:ext>
                  </a:extLst>
                </p:cNvPr>
                <p:cNvGrpSpPr>
                  <a:grpSpLocks/>
                </p:cNvGrpSpPr>
                <p:nvPr/>
              </p:nvGrpSpPr>
              <p:grpSpPr bwMode="auto">
                <a:xfrm>
                  <a:off x="1383" y="1026"/>
                  <a:ext cx="227" cy="231"/>
                  <a:chOff x="205" y="390"/>
                  <a:chExt cx="227" cy="231"/>
                </a:xfrm>
              </p:grpSpPr>
              <p:sp>
                <p:nvSpPr>
                  <p:cNvPr id="18" name="Oval 112">
                    <a:extLst>
                      <a:ext uri="{FF2B5EF4-FFF2-40B4-BE49-F238E27FC236}">
                        <a16:creationId xmlns:a16="http://schemas.microsoft.com/office/drawing/2014/main" id="{0AF3764A-D9AA-062F-CBB1-261B2C72832A}"/>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9" name="Text Box 113">
                    <a:extLst>
                      <a:ext uri="{FF2B5EF4-FFF2-40B4-BE49-F238E27FC236}">
                        <a16:creationId xmlns:a16="http://schemas.microsoft.com/office/drawing/2014/main" id="{6E32C409-2EBA-C59B-1B45-E8312B1B810E}"/>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17" name="Line 114">
                  <a:extLst>
                    <a:ext uri="{FF2B5EF4-FFF2-40B4-BE49-F238E27FC236}">
                      <a16:creationId xmlns:a16="http://schemas.microsoft.com/office/drawing/2014/main" id="{84086B4D-BF02-32E8-F452-C90C5E3BDD14}"/>
                    </a:ext>
                  </a:extLst>
                </p:cNvPr>
                <p:cNvSpPr>
                  <a:spLocks noChangeShapeType="1"/>
                </p:cNvSpPr>
                <p:nvPr/>
              </p:nvSpPr>
              <p:spPr bwMode="auto">
                <a:xfrm>
                  <a:off x="1610" y="1117"/>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56" name="Text Box 101">
              <a:extLst>
                <a:ext uri="{FF2B5EF4-FFF2-40B4-BE49-F238E27FC236}">
                  <a16:creationId xmlns:a16="http://schemas.microsoft.com/office/drawing/2014/main" id="{D993C7CA-F5AA-DAA7-2990-19D65D3752A5}"/>
                </a:ext>
              </a:extLst>
            </p:cNvPr>
            <p:cNvSpPr txBox="1">
              <a:spLocks noChangeArrowheads="1"/>
            </p:cNvSpPr>
            <p:nvPr/>
          </p:nvSpPr>
          <p:spPr bwMode="auto">
            <a:xfrm>
              <a:off x="5020351" y="164408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Tree>
    <p:extLst>
      <p:ext uri="{BB962C8B-B14F-4D97-AF65-F5344CB8AC3E}">
        <p14:creationId xmlns:p14="http://schemas.microsoft.com/office/powerpoint/2010/main" val="2152920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5613" y="36513"/>
            <a:ext cx="6275388" cy="527050"/>
          </a:xfrm>
        </p:spPr>
        <p:txBody>
          <a:bodyPr/>
          <a:lstStyle/>
          <a:p>
            <a:r>
              <a:rPr lang="de-DE" altLang="de-DE" dirty="0"/>
              <a:t>Der Aufbau des Ohrs</a:t>
            </a:r>
            <a:endParaRPr lang="de-AT" dirty="0"/>
          </a:p>
        </p:txBody>
      </p:sp>
      <p:grpSp>
        <p:nvGrpSpPr>
          <p:cNvPr id="3" name="Group 3">
            <a:extLst>
              <a:ext uri="{FF2B5EF4-FFF2-40B4-BE49-F238E27FC236}">
                <a16:creationId xmlns:a16="http://schemas.microsoft.com/office/drawing/2014/main" id="{AB3393B8-153D-69B2-3A31-A5E18FA6C078}"/>
              </a:ext>
            </a:extLst>
          </p:cNvPr>
          <p:cNvGrpSpPr>
            <a:grpSpLocks/>
          </p:cNvGrpSpPr>
          <p:nvPr/>
        </p:nvGrpSpPr>
        <p:grpSpPr bwMode="auto">
          <a:xfrm>
            <a:off x="356965" y="4714080"/>
            <a:ext cx="2520950" cy="366713"/>
            <a:chOff x="204" y="2704"/>
            <a:chExt cx="1588" cy="231"/>
          </a:xfrm>
        </p:grpSpPr>
        <p:sp>
          <p:nvSpPr>
            <p:cNvPr id="7170" name="Rectangle 4">
              <a:extLst>
                <a:ext uri="{FF2B5EF4-FFF2-40B4-BE49-F238E27FC236}">
                  <a16:creationId xmlns:a16="http://schemas.microsoft.com/office/drawing/2014/main" id="{F6E75B07-7732-7D96-0D8B-923BEAC29335}"/>
                </a:ext>
              </a:extLst>
            </p:cNvPr>
            <p:cNvSpPr>
              <a:spLocks noChangeArrowheads="1"/>
            </p:cNvSpPr>
            <p:nvPr/>
          </p:nvSpPr>
          <p:spPr bwMode="auto">
            <a:xfrm>
              <a:off x="521"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1" name="Group 5">
              <a:extLst>
                <a:ext uri="{FF2B5EF4-FFF2-40B4-BE49-F238E27FC236}">
                  <a16:creationId xmlns:a16="http://schemas.microsoft.com/office/drawing/2014/main" id="{7E091CD2-2D8C-D421-9E9F-1453A8F7537A}"/>
                </a:ext>
              </a:extLst>
            </p:cNvPr>
            <p:cNvGrpSpPr>
              <a:grpSpLocks/>
            </p:cNvGrpSpPr>
            <p:nvPr/>
          </p:nvGrpSpPr>
          <p:grpSpPr bwMode="auto">
            <a:xfrm>
              <a:off x="204" y="2704"/>
              <a:ext cx="227" cy="231"/>
              <a:chOff x="204" y="2704"/>
              <a:chExt cx="227" cy="231"/>
            </a:xfrm>
          </p:grpSpPr>
          <p:sp>
            <p:nvSpPr>
              <p:cNvPr id="7172" name="Oval 6">
                <a:extLst>
                  <a:ext uri="{FF2B5EF4-FFF2-40B4-BE49-F238E27FC236}">
                    <a16:creationId xmlns:a16="http://schemas.microsoft.com/office/drawing/2014/main" id="{5B5B3A27-D4EF-310A-A4E8-D8949A9A9B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Text Box 7">
                <a:extLst>
                  <a:ext uri="{FF2B5EF4-FFF2-40B4-BE49-F238E27FC236}">
                    <a16:creationId xmlns:a16="http://schemas.microsoft.com/office/drawing/2014/main" id="{91150E33-7B04-13AD-7443-511F15C436E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7" name="Group 8">
            <a:extLst>
              <a:ext uri="{FF2B5EF4-FFF2-40B4-BE49-F238E27FC236}">
                <a16:creationId xmlns:a16="http://schemas.microsoft.com/office/drawing/2014/main" id="{8B966A96-54FB-3B6D-EA2C-FECA6734A303}"/>
              </a:ext>
            </a:extLst>
          </p:cNvPr>
          <p:cNvGrpSpPr>
            <a:grpSpLocks/>
          </p:cNvGrpSpPr>
          <p:nvPr/>
        </p:nvGrpSpPr>
        <p:grpSpPr bwMode="auto">
          <a:xfrm>
            <a:off x="356965" y="5218905"/>
            <a:ext cx="2520951" cy="366713"/>
            <a:chOff x="204" y="3022"/>
            <a:chExt cx="1588" cy="231"/>
          </a:xfrm>
        </p:grpSpPr>
        <p:sp>
          <p:nvSpPr>
            <p:cNvPr id="7181" name="Rectangle 9">
              <a:extLst>
                <a:ext uri="{FF2B5EF4-FFF2-40B4-BE49-F238E27FC236}">
                  <a16:creationId xmlns:a16="http://schemas.microsoft.com/office/drawing/2014/main" id="{C4E459EE-5795-961F-2FDF-A602A4F574FE}"/>
                </a:ext>
              </a:extLst>
            </p:cNvPr>
            <p:cNvSpPr>
              <a:spLocks noChangeArrowheads="1"/>
            </p:cNvSpPr>
            <p:nvPr/>
          </p:nvSpPr>
          <p:spPr bwMode="auto">
            <a:xfrm>
              <a:off x="521"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2" name="Group 10">
              <a:extLst>
                <a:ext uri="{FF2B5EF4-FFF2-40B4-BE49-F238E27FC236}">
                  <a16:creationId xmlns:a16="http://schemas.microsoft.com/office/drawing/2014/main" id="{65516CBF-FC93-E9EB-3F14-E3F3F34AB7C6}"/>
                </a:ext>
              </a:extLst>
            </p:cNvPr>
            <p:cNvGrpSpPr>
              <a:grpSpLocks/>
            </p:cNvGrpSpPr>
            <p:nvPr/>
          </p:nvGrpSpPr>
          <p:grpSpPr bwMode="auto">
            <a:xfrm>
              <a:off x="204" y="3022"/>
              <a:ext cx="227" cy="231"/>
              <a:chOff x="204" y="3022"/>
              <a:chExt cx="227" cy="231"/>
            </a:xfrm>
          </p:grpSpPr>
          <p:sp>
            <p:nvSpPr>
              <p:cNvPr id="7183" name="Oval 11">
                <a:extLst>
                  <a:ext uri="{FF2B5EF4-FFF2-40B4-BE49-F238E27FC236}">
                    <a16:creationId xmlns:a16="http://schemas.microsoft.com/office/drawing/2014/main" id="{CDC09D96-DB25-4E9F-2030-945A4FCD14F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Text Box 12">
                <a:extLst>
                  <a:ext uri="{FF2B5EF4-FFF2-40B4-BE49-F238E27FC236}">
                    <a16:creationId xmlns:a16="http://schemas.microsoft.com/office/drawing/2014/main" id="{D6BE37AC-1DAE-7214-5CE3-01E0A47EA8E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5" name="Group 13">
            <a:extLst>
              <a:ext uri="{FF2B5EF4-FFF2-40B4-BE49-F238E27FC236}">
                <a16:creationId xmlns:a16="http://schemas.microsoft.com/office/drawing/2014/main" id="{A5C7C924-95F3-DC1E-DDA4-F7EDA7A63353}"/>
              </a:ext>
            </a:extLst>
          </p:cNvPr>
          <p:cNvGrpSpPr>
            <a:grpSpLocks/>
          </p:cNvGrpSpPr>
          <p:nvPr/>
        </p:nvGrpSpPr>
        <p:grpSpPr bwMode="auto">
          <a:xfrm>
            <a:off x="356965" y="5696796"/>
            <a:ext cx="2520950" cy="366712"/>
            <a:chOff x="204" y="3339"/>
            <a:chExt cx="1588" cy="231"/>
          </a:xfrm>
        </p:grpSpPr>
        <p:sp>
          <p:nvSpPr>
            <p:cNvPr id="7186" name="Rectangle 14">
              <a:extLst>
                <a:ext uri="{FF2B5EF4-FFF2-40B4-BE49-F238E27FC236}">
                  <a16:creationId xmlns:a16="http://schemas.microsoft.com/office/drawing/2014/main" id="{37AD192F-6326-DFC1-832E-DC2EE112D022}"/>
                </a:ext>
              </a:extLst>
            </p:cNvPr>
            <p:cNvSpPr>
              <a:spLocks noChangeArrowheads="1"/>
            </p:cNvSpPr>
            <p:nvPr/>
          </p:nvSpPr>
          <p:spPr bwMode="auto">
            <a:xfrm>
              <a:off x="521"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87" name="Group 15">
              <a:extLst>
                <a:ext uri="{FF2B5EF4-FFF2-40B4-BE49-F238E27FC236}">
                  <a16:creationId xmlns:a16="http://schemas.microsoft.com/office/drawing/2014/main" id="{0EF3B69E-7806-FD11-852C-9EA188C1B287}"/>
                </a:ext>
              </a:extLst>
            </p:cNvPr>
            <p:cNvGrpSpPr>
              <a:grpSpLocks/>
            </p:cNvGrpSpPr>
            <p:nvPr/>
          </p:nvGrpSpPr>
          <p:grpSpPr bwMode="auto">
            <a:xfrm>
              <a:off x="204" y="3339"/>
              <a:ext cx="227" cy="231"/>
              <a:chOff x="204" y="3339"/>
              <a:chExt cx="227" cy="231"/>
            </a:xfrm>
          </p:grpSpPr>
          <p:sp>
            <p:nvSpPr>
              <p:cNvPr id="7188" name="Oval 16">
                <a:extLst>
                  <a:ext uri="{FF2B5EF4-FFF2-40B4-BE49-F238E27FC236}">
                    <a16:creationId xmlns:a16="http://schemas.microsoft.com/office/drawing/2014/main" id="{90520036-0704-1871-9607-ADEFFD6BDC95}"/>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9" name="Text Box 17">
                <a:extLst>
                  <a:ext uri="{FF2B5EF4-FFF2-40B4-BE49-F238E27FC236}">
                    <a16:creationId xmlns:a16="http://schemas.microsoft.com/office/drawing/2014/main" id="{78A7315D-1B62-9B63-4905-B8D2DC2D1032}"/>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3</a:t>
                </a:r>
              </a:p>
            </p:txBody>
          </p:sp>
        </p:grpSp>
      </p:grpSp>
      <p:grpSp>
        <p:nvGrpSpPr>
          <p:cNvPr id="7190" name="Group 18">
            <a:extLst>
              <a:ext uri="{FF2B5EF4-FFF2-40B4-BE49-F238E27FC236}">
                <a16:creationId xmlns:a16="http://schemas.microsoft.com/office/drawing/2014/main" id="{264EE1F4-9ACD-A348-2CD9-C3E0C59F40B7}"/>
              </a:ext>
            </a:extLst>
          </p:cNvPr>
          <p:cNvGrpSpPr>
            <a:grpSpLocks/>
          </p:cNvGrpSpPr>
          <p:nvPr/>
        </p:nvGrpSpPr>
        <p:grpSpPr bwMode="auto">
          <a:xfrm>
            <a:off x="3434445" y="4691890"/>
            <a:ext cx="2520950" cy="366712"/>
            <a:chOff x="204" y="3657"/>
            <a:chExt cx="1588" cy="231"/>
          </a:xfrm>
        </p:grpSpPr>
        <p:sp>
          <p:nvSpPr>
            <p:cNvPr id="7191" name="Rectangle 19">
              <a:extLst>
                <a:ext uri="{FF2B5EF4-FFF2-40B4-BE49-F238E27FC236}">
                  <a16:creationId xmlns:a16="http://schemas.microsoft.com/office/drawing/2014/main" id="{6C9369DF-EBA9-022B-4814-CBE93497B57C}"/>
                </a:ext>
              </a:extLst>
            </p:cNvPr>
            <p:cNvSpPr>
              <a:spLocks noChangeArrowheads="1"/>
            </p:cNvSpPr>
            <p:nvPr/>
          </p:nvSpPr>
          <p:spPr bwMode="auto">
            <a:xfrm>
              <a:off x="521"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2" name="Group 20">
              <a:extLst>
                <a:ext uri="{FF2B5EF4-FFF2-40B4-BE49-F238E27FC236}">
                  <a16:creationId xmlns:a16="http://schemas.microsoft.com/office/drawing/2014/main" id="{925DA7B4-7403-5A87-C96A-840C4D3A0DCA}"/>
                </a:ext>
              </a:extLst>
            </p:cNvPr>
            <p:cNvGrpSpPr>
              <a:grpSpLocks/>
            </p:cNvGrpSpPr>
            <p:nvPr/>
          </p:nvGrpSpPr>
          <p:grpSpPr bwMode="auto">
            <a:xfrm>
              <a:off x="204" y="3657"/>
              <a:ext cx="227" cy="231"/>
              <a:chOff x="204" y="3657"/>
              <a:chExt cx="227" cy="231"/>
            </a:xfrm>
          </p:grpSpPr>
          <p:sp>
            <p:nvSpPr>
              <p:cNvPr id="7193" name="Oval 21">
                <a:extLst>
                  <a:ext uri="{FF2B5EF4-FFF2-40B4-BE49-F238E27FC236}">
                    <a16:creationId xmlns:a16="http://schemas.microsoft.com/office/drawing/2014/main" id="{8482C5BA-F7D1-26AD-8D96-2B6C2C90335B}"/>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4" name="Text Box 22">
                <a:extLst>
                  <a:ext uri="{FF2B5EF4-FFF2-40B4-BE49-F238E27FC236}">
                    <a16:creationId xmlns:a16="http://schemas.microsoft.com/office/drawing/2014/main" id="{AD407800-9610-2B4D-34F7-AC64058752F6}"/>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5" name="Group 23">
            <a:extLst>
              <a:ext uri="{FF2B5EF4-FFF2-40B4-BE49-F238E27FC236}">
                <a16:creationId xmlns:a16="http://schemas.microsoft.com/office/drawing/2014/main" id="{0109120D-A24E-AA9A-15CE-0383D2DA431A}"/>
              </a:ext>
            </a:extLst>
          </p:cNvPr>
          <p:cNvGrpSpPr>
            <a:grpSpLocks/>
          </p:cNvGrpSpPr>
          <p:nvPr/>
        </p:nvGrpSpPr>
        <p:grpSpPr bwMode="auto">
          <a:xfrm>
            <a:off x="3419475" y="5198269"/>
            <a:ext cx="2520950" cy="366713"/>
            <a:chOff x="1882" y="2704"/>
            <a:chExt cx="1588" cy="231"/>
          </a:xfrm>
        </p:grpSpPr>
        <p:sp>
          <p:nvSpPr>
            <p:cNvPr id="7196" name="Rectangle 24">
              <a:extLst>
                <a:ext uri="{FF2B5EF4-FFF2-40B4-BE49-F238E27FC236}">
                  <a16:creationId xmlns:a16="http://schemas.microsoft.com/office/drawing/2014/main" id="{9C872237-8F86-8E31-92FE-4895EE9AAEBB}"/>
                </a:ext>
              </a:extLst>
            </p:cNvPr>
            <p:cNvSpPr>
              <a:spLocks noChangeArrowheads="1"/>
            </p:cNvSpPr>
            <p:nvPr/>
          </p:nvSpPr>
          <p:spPr bwMode="auto">
            <a:xfrm>
              <a:off x="2199"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3" name="Group 25">
              <a:extLst>
                <a:ext uri="{FF2B5EF4-FFF2-40B4-BE49-F238E27FC236}">
                  <a16:creationId xmlns:a16="http://schemas.microsoft.com/office/drawing/2014/main" id="{78E1AADC-2C77-B4FE-ACD5-BDAB93D103C9}"/>
                </a:ext>
              </a:extLst>
            </p:cNvPr>
            <p:cNvGrpSpPr>
              <a:grpSpLocks/>
            </p:cNvGrpSpPr>
            <p:nvPr/>
          </p:nvGrpSpPr>
          <p:grpSpPr bwMode="auto">
            <a:xfrm>
              <a:off x="1882" y="2704"/>
              <a:ext cx="227" cy="231"/>
              <a:chOff x="1882" y="2704"/>
              <a:chExt cx="227" cy="231"/>
            </a:xfrm>
          </p:grpSpPr>
          <p:sp>
            <p:nvSpPr>
              <p:cNvPr id="116744" name="Oval 26">
                <a:extLst>
                  <a:ext uri="{FF2B5EF4-FFF2-40B4-BE49-F238E27FC236}">
                    <a16:creationId xmlns:a16="http://schemas.microsoft.com/office/drawing/2014/main" id="{A324263C-CD6A-2CD4-6DC0-639BADCD6F5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45" name="Text Box 27">
                <a:extLst>
                  <a:ext uri="{FF2B5EF4-FFF2-40B4-BE49-F238E27FC236}">
                    <a16:creationId xmlns:a16="http://schemas.microsoft.com/office/drawing/2014/main" id="{B5724FD7-A24C-FBB1-5CC2-CE81DAC22D65}"/>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116746" name="Group 28">
            <a:extLst>
              <a:ext uri="{FF2B5EF4-FFF2-40B4-BE49-F238E27FC236}">
                <a16:creationId xmlns:a16="http://schemas.microsoft.com/office/drawing/2014/main" id="{275F549D-7501-BABB-D1E6-84A72D1E57CB}"/>
              </a:ext>
            </a:extLst>
          </p:cNvPr>
          <p:cNvGrpSpPr>
            <a:grpSpLocks/>
          </p:cNvGrpSpPr>
          <p:nvPr/>
        </p:nvGrpSpPr>
        <p:grpSpPr bwMode="auto">
          <a:xfrm>
            <a:off x="3421063" y="5703094"/>
            <a:ext cx="2520950" cy="366713"/>
            <a:chOff x="1882" y="3022"/>
            <a:chExt cx="1588" cy="231"/>
          </a:xfrm>
        </p:grpSpPr>
        <p:sp>
          <p:nvSpPr>
            <p:cNvPr id="116747" name="Rectangle 29">
              <a:extLst>
                <a:ext uri="{FF2B5EF4-FFF2-40B4-BE49-F238E27FC236}">
                  <a16:creationId xmlns:a16="http://schemas.microsoft.com/office/drawing/2014/main" id="{DBBCF031-1CB4-B96B-1971-BF37ED07EEC4}"/>
                </a:ext>
              </a:extLst>
            </p:cNvPr>
            <p:cNvSpPr>
              <a:spLocks noChangeArrowheads="1"/>
            </p:cNvSpPr>
            <p:nvPr/>
          </p:nvSpPr>
          <p:spPr bwMode="auto">
            <a:xfrm>
              <a:off x="2199"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48" name="Group 30">
              <a:extLst>
                <a:ext uri="{FF2B5EF4-FFF2-40B4-BE49-F238E27FC236}">
                  <a16:creationId xmlns:a16="http://schemas.microsoft.com/office/drawing/2014/main" id="{6FEEFB16-2BA5-53DD-9504-3C3D694398E7}"/>
                </a:ext>
              </a:extLst>
            </p:cNvPr>
            <p:cNvGrpSpPr>
              <a:grpSpLocks/>
            </p:cNvGrpSpPr>
            <p:nvPr/>
          </p:nvGrpSpPr>
          <p:grpSpPr bwMode="auto">
            <a:xfrm>
              <a:off x="1882" y="3022"/>
              <a:ext cx="227" cy="231"/>
              <a:chOff x="1882" y="3022"/>
              <a:chExt cx="227" cy="231"/>
            </a:xfrm>
          </p:grpSpPr>
          <p:sp>
            <p:nvSpPr>
              <p:cNvPr id="116749" name="Oval 31">
                <a:extLst>
                  <a:ext uri="{FF2B5EF4-FFF2-40B4-BE49-F238E27FC236}">
                    <a16:creationId xmlns:a16="http://schemas.microsoft.com/office/drawing/2014/main" id="{430EDA40-D184-523D-0799-E8A6D44812B6}"/>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0" name="Text Box 32">
                <a:extLst>
                  <a:ext uri="{FF2B5EF4-FFF2-40B4-BE49-F238E27FC236}">
                    <a16:creationId xmlns:a16="http://schemas.microsoft.com/office/drawing/2014/main" id="{9B775CAA-43D2-0061-E844-DA86196FACBC}"/>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6</a:t>
                </a:r>
              </a:p>
            </p:txBody>
          </p:sp>
        </p:grpSp>
      </p:grpSp>
      <p:grpSp>
        <p:nvGrpSpPr>
          <p:cNvPr id="116751" name="Group 33">
            <a:extLst>
              <a:ext uri="{FF2B5EF4-FFF2-40B4-BE49-F238E27FC236}">
                <a16:creationId xmlns:a16="http://schemas.microsoft.com/office/drawing/2014/main" id="{4CF700BC-7C79-361D-850A-BA6919A1BFCB}"/>
              </a:ext>
            </a:extLst>
          </p:cNvPr>
          <p:cNvGrpSpPr>
            <a:grpSpLocks/>
          </p:cNvGrpSpPr>
          <p:nvPr/>
        </p:nvGrpSpPr>
        <p:grpSpPr bwMode="auto">
          <a:xfrm>
            <a:off x="6473412" y="4221088"/>
            <a:ext cx="2520950" cy="366713"/>
            <a:chOff x="1882" y="3339"/>
            <a:chExt cx="1588" cy="231"/>
          </a:xfrm>
        </p:grpSpPr>
        <p:sp>
          <p:nvSpPr>
            <p:cNvPr id="116752" name="Rectangle 34">
              <a:extLst>
                <a:ext uri="{FF2B5EF4-FFF2-40B4-BE49-F238E27FC236}">
                  <a16:creationId xmlns:a16="http://schemas.microsoft.com/office/drawing/2014/main" id="{137FAD97-28EB-05F8-D120-221FB6E41224}"/>
                </a:ext>
              </a:extLst>
            </p:cNvPr>
            <p:cNvSpPr>
              <a:spLocks noChangeArrowheads="1"/>
            </p:cNvSpPr>
            <p:nvPr/>
          </p:nvSpPr>
          <p:spPr bwMode="auto">
            <a:xfrm>
              <a:off x="2199" y="3339"/>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3" name="Group 35">
              <a:extLst>
                <a:ext uri="{FF2B5EF4-FFF2-40B4-BE49-F238E27FC236}">
                  <a16:creationId xmlns:a16="http://schemas.microsoft.com/office/drawing/2014/main" id="{766AF201-3A06-1FF3-0351-537D5347A665}"/>
                </a:ext>
              </a:extLst>
            </p:cNvPr>
            <p:cNvGrpSpPr>
              <a:grpSpLocks/>
            </p:cNvGrpSpPr>
            <p:nvPr/>
          </p:nvGrpSpPr>
          <p:grpSpPr bwMode="auto">
            <a:xfrm>
              <a:off x="1882" y="3339"/>
              <a:ext cx="227" cy="231"/>
              <a:chOff x="1882" y="3339"/>
              <a:chExt cx="227" cy="231"/>
            </a:xfrm>
          </p:grpSpPr>
          <p:sp>
            <p:nvSpPr>
              <p:cNvPr id="116754" name="Oval 36">
                <a:extLst>
                  <a:ext uri="{FF2B5EF4-FFF2-40B4-BE49-F238E27FC236}">
                    <a16:creationId xmlns:a16="http://schemas.microsoft.com/office/drawing/2014/main" id="{B1594B05-A843-0782-B479-3220FCFAD91C}"/>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55" name="Text Box 37">
                <a:extLst>
                  <a:ext uri="{FF2B5EF4-FFF2-40B4-BE49-F238E27FC236}">
                    <a16:creationId xmlns:a16="http://schemas.microsoft.com/office/drawing/2014/main" id="{99408B34-AE58-4536-DFB6-1F33A438B9FF}"/>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nvGrpSpPr>
          <p:cNvPr id="116756" name="Group 38">
            <a:extLst>
              <a:ext uri="{FF2B5EF4-FFF2-40B4-BE49-F238E27FC236}">
                <a16:creationId xmlns:a16="http://schemas.microsoft.com/office/drawing/2014/main" id="{F1689074-DA89-129C-0E16-A212497C0BFF}"/>
              </a:ext>
            </a:extLst>
          </p:cNvPr>
          <p:cNvGrpSpPr>
            <a:grpSpLocks/>
          </p:cNvGrpSpPr>
          <p:nvPr/>
        </p:nvGrpSpPr>
        <p:grpSpPr bwMode="auto">
          <a:xfrm>
            <a:off x="6481985" y="4706143"/>
            <a:ext cx="2520950" cy="366712"/>
            <a:chOff x="1882" y="3657"/>
            <a:chExt cx="1588" cy="231"/>
          </a:xfrm>
        </p:grpSpPr>
        <p:sp>
          <p:nvSpPr>
            <p:cNvPr id="116757" name="Rectangle 39">
              <a:extLst>
                <a:ext uri="{FF2B5EF4-FFF2-40B4-BE49-F238E27FC236}">
                  <a16:creationId xmlns:a16="http://schemas.microsoft.com/office/drawing/2014/main" id="{248B576F-1E1B-3424-8D8A-09C70A3E1F0A}"/>
                </a:ext>
              </a:extLst>
            </p:cNvPr>
            <p:cNvSpPr>
              <a:spLocks noChangeArrowheads="1"/>
            </p:cNvSpPr>
            <p:nvPr/>
          </p:nvSpPr>
          <p:spPr bwMode="auto">
            <a:xfrm>
              <a:off x="2199" y="3657"/>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58" name="Group 40">
              <a:extLst>
                <a:ext uri="{FF2B5EF4-FFF2-40B4-BE49-F238E27FC236}">
                  <a16:creationId xmlns:a16="http://schemas.microsoft.com/office/drawing/2014/main" id="{5DEAFC62-BFAD-2ACC-814A-1317E2380CFC}"/>
                </a:ext>
              </a:extLst>
            </p:cNvPr>
            <p:cNvGrpSpPr>
              <a:grpSpLocks/>
            </p:cNvGrpSpPr>
            <p:nvPr/>
          </p:nvGrpSpPr>
          <p:grpSpPr bwMode="auto">
            <a:xfrm>
              <a:off x="1882" y="3657"/>
              <a:ext cx="227" cy="231"/>
              <a:chOff x="1882" y="3657"/>
              <a:chExt cx="227" cy="231"/>
            </a:xfrm>
          </p:grpSpPr>
          <p:sp>
            <p:nvSpPr>
              <p:cNvPr id="116759" name="Oval 41">
                <a:extLst>
                  <a:ext uri="{FF2B5EF4-FFF2-40B4-BE49-F238E27FC236}">
                    <a16:creationId xmlns:a16="http://schemas.microsoft.com/office/drawing/2014/main" id="{C90EA119-2C4B-D2D3-221E-35425618C3A7}"/>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0" name="Text Box 42">
                <a:extLst>
                  <a:ext uri="{FF2B5EF4-FFF2-40B4-BE49-F238E27FC236}">
                    <a16:creationId xmlns:a16="http://schemas.microsoft.com/office/drawing/2014/main" id="{EF164A59-4357-5E1F-7E14-78EED00BC7C3}"/>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grpSp>
      <p:grpSp>
        <p:nvGrpSpPr>
          <p:cNvPr id="116761" name="Group 43">
            <a:extLst>
              <a:ext uri="{FF2B5EF4-FFF2-40B4-BE49-F238E27FC236}">
                <a16:creationId xmlns:a16="http://schemas.microsoft.com/office/drawing/2014/main" id="{77BC9DC0-BFD7-2F8C-CA8D-B5651ABD93EA}"/>
              </a:ext>
            </a:extLst>
          </p:cNvPr>
          <p:cNvGrpSpPr>
            <a:grpSpLocks/>
          </p:cNvGrpSpPr>
          <p:nvPr/>
        </p:nvGrpSpPr>
        <p:grpSpPr bwMode="auto">
          <a:xfrm>
            <a:off x="6481985" y="5198269"/>
            <a:ext cx="2520950" cy="366713"/>
            <a:chOff x="3606" y="2704"/>
            <a:chExt cx="1588" cy="231"/>
          </a:xfrm>
        </p:grpSpPr>
        <p:sp>
          <p:nvSpPr>
            <p:cNvPr id="116762" name="Rectangle 44">
              <a:extLst>
                <a:ext uri="{FF2B5EF4-FFF2-40B4-BE49-F238E27FC236}">
                  <a16:creationId xmlns:a16="http://schemas.microsoft.com/office/drawing/2014/main" id="{3170A3D7-1045-51D4-1D11-C893368B0D5D}"/>
                </a:ext>
              </a:extLst>
            </p:cNvPr>
            <p:cNvSpPr>
              <a:spLocks noChangeArrowheads="1"/>
            </p:cNvSpPr>
            <p:nvPr/>
          </p:nvSpPr>
          <p:spPr bwMode="auto">
            <a:xfrm>
              <a:off x="3923"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63" name="Group 45">
              <a:extLst>
                <a:ext uri="{FF2B5EF4-FFF2-40B4-BE49-F238E27FC236}">
                  <a16:creationId xmlns:a16="http://schemas.microsoft.com/office/drawing/2014/main" id="{EE90280B-CEFA-52EB-DA0B-54C8200A30FA}"/>
                </a:ext>
              </a:extLst>
            </p:cNvPr>
            <p:cNvGrpSpPr>
              <a:grpSpLocks/>
            </p:cNvGrpSpPr>
            <p:nvPr/>
          </p:nvGrpSpPr>
          <p:grpSpPr bwMode="auto">
            <a:xfrm>
              <a:off x="3606" y="2704"/>
              <a:ext cx="227" cy="231"/>
              <a:chOff x="3606" y="2704"/>
              <a:chExt cx="227" cy="231"/>
            </a:xfrm>
          </p:grpSpPr>
          <p:sp>
            <p:nvSpPr>
              <p:cNvPr id="116764" name="Oval 46">
                <a:extLst>
                  <a:ext uri="{FF2B5EF4-FFF2-40B4-BE49-F238E27FC236}">
                    <a16:creationId xmlns:a16="http://schemas.microsoft.com/office/drawing/2014/main" id="{33B255B5-1344-03B3-A03B-101A9F7B2839}"/>
                  </a:ext>
                </a:extLst>
              </p:cNvPr>
              <p:cNvSpPr>
                <a:spLocks noChangeArrowheads="1"/>
              </p:cNvSpPr>
              <p:nvPr/>
            </p:nvSpPr>
            <p:spPr bwMode="auto">
              <a:xfrm>
                <a:off x="3606"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5" name="Text Box 47">
                <a:extLst>
                  <a:ext uri="{FF2B5EF4-FFF2-40B4-BE49-F238E27FC236}">
                    <a16:creationId xmlns:a16="http://schemas.microsoft.com/office/drawing/2014/main" id="{56C1E359-7848-B1E7-A1B5-D82BBBC5EEBE}"/>
                  </a:ext>
                </a:extLst>
              </p:cNvPr>
              <p:cNvSpPr txBox="1">
                <a:spLocks noChangeArrowheads="1"/>
              </p:cNvSpPr>
              <p:nvPr/>
            </p:nvSpPr>
            <p:spPr bwMode="auto">
              <a:xfrm>
                <a:off x="3606"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9</a:t>
                </a:r>
              </a:p>
            </p:txBody>
          </p:sp>
        </p:grpSp>
      </p:grpSp>
      <p:sp>
        <p:nvSpPr>
          <p:cNvPr id="116768" name="Text Box 50">
            <a:extLst>
              <a:ext uri="{FF2B5EF4-FFF2-40B4-BE49-F238E27FC236}">
                <a16:creationId xmlns:a16="http://schemas.microsoft.com/office/drawing/2014/main" id="{B1BB5D7F-CBA1-62F2-2065-428D34E51C7A}"/>
              </a:ext>
            </a:extLst>
          </p:cNvPr>
          <p:cNvSpPr txBox="1">
            <a:spLocks noChangeArrowheads="1"/>
          </p:cNvSpPr>
          <p:nvPr/>
        </p:nvSpPr>
        <p:spPr bwMode="auto">
          <a:xfrm>
            <a:off x="860203" y="5696796"/>
            <a:ext cx="176758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endParaRPr lang="de-DE" altLang="de-DE" sz="1600" dirty="0"/>
          </a:p>
          <a:p>
            <a:pPr eaLnBrk="1" hangingPunct="1">
              <a:spcBef>
                <a:spcPct val="50000"/>
              </a:spcBef>
            </a:pPr>
            <a:endParaRPr lang="de-DE" altLang="de-DE" sz="1600" dirty="0"/>
          </a:p>
        </p:txBody>
      </p:sp>
      <p:grpSp>
        <p:nvGrpSpPr>
          <p:cNvPr id="116776" name="Group 58">
            <a:extLst>
              <a:ext uri="{FF2B5EF4-FFF2-40B4-BE49-F238E27FC236}">
                <a16:creationId xmlns:a16="http://schemas.microsoft.com/office/drawing/2014/main" id="{0FE2663E-729A-0E0D-2CDE-363CF80D3E85}"/>
              </a:ext>
            </a:extLst>
          </p:cNvPr>
          <p:cNvGrpSpPr>
            <a:grpSpLocks/>
          </p:cNvGrpSpPr>
          <p:nvPr/>
        </p:nvGrpSpPr>
        <p:grpSpPr bwMode="auto">
          <a:xfrm>
            <a:off x="6481985" y="5716588"/>
            <a:ext cx="2522538" cy="361950"/>
            <a:chOff x="3605" y="3021"/>
            <a:chExt cx="1589" cy="228"/>
          </a:xfrm>
        </p:grpSpPr>
        <p:sp>
          <p:nvSpPr>
            <p:cNvPr id="116777" name="Rectangle 59">
              <a:extLst>
                <a:ext uri="{FF2B5EF4-FFF2-40B4-BE49-F238E27FC236}">
                  <a16:creationId xmlns:a16="http://schemas.microsoft.com/office/drawing/2014/main" id="{33CE7C52-8A7B-F5B1-AFD6-56430E8FD62A}"/>
                </a:ext>
              </a:extLst>
            </p:cNvPr>
            <p:cNvSpPr>
              <a:spLocks noChangeArrowheads="1"/>
            </p:cNvSpPr>
            <p:nvPr/>
          </p:nvSpPr>
          <p:spPr bwMode="auto">
            <a:xfrm>
              <a:off x="3923" y="302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78" name="Group 60">
              <a:extLst>
                <a:ext uri="{FF2B5EF4-FFF2-40B4-BE49-F238E27FC236}">
                  <a16:creationId xmlns:a16="http://schemas.microsoft.com/office/drawing/2014/main" id="{19FF8FBD-F80E-8221-940A-BCD8E8CEBB89}"/>
                </a:ext>
              </a:extLst>
            </p:cNvPr>
            <p:cNvGrpSpPr>
              <a:grpSpLocks/>
            </p:cNvGrpSpPr>
            <p:nvPr/>
          </p:nvGrpSpPr>
          <p:grpSpPr bwMode="auto">
            <a:xfrm>
              <a:off x="3605" y="3021"/>
              <a:ext cx="273" cy="226"/>
              <a:chOff x="3605" y="3021"/>
              <a:chExt cx="273" cy="226"/>
            </a:xfrm>
          </p:grpSpPr>
          <p:sp>
            <p:nvSpPr>
              <p:cNvPr id="116779" name="Text Box 61">
                <a:extLst>
                  <a:ext uri="{FF2B5EF4-FFF2-40B4-BE49-F238E27FC236}">
                    <a16:creationId xmlns:a16="http://schemas.microsoft.com/office/drawing/2014/main" id="{6DF692DD-8DEB-BF2B-EDAC-AA59EF28669D}"/>
                  </a:ext>
                </a:extLst>
              </p:cNvPr>
              <p:cNvSpPr txBox="1">
                <a:spLocks noChangeArrowheads="1"/>
              </p:cNvSpPr>
              <p:nvPr/>
            </p:nvSpPr>
            <p:spPr bwMode="auto">
              <a:xfrm>
                <a:off x="3605" y="3022"/>
                <a:ext cx="27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sp>
            <p:nvSpPr>
              <p:cNvPr id="116780" name="Oval 62">
                <a:extLst>
                  <a:ext uri="{FF2B5EF4-FFF2-40B4-BE49-F238E27FC236}">
                    <a16:creationId xmlns:a16="http://schemas.microsoft.com/office/drawing/2014/main" id="{5A06EF48-387B-548C-E65F-29794F644296}"/>
                  </a:ext>
                </a:extLst>
              </p:cNvPr>
              <p:cNvSpPr>
                <a:spLocks noChangeArrowheads="1"/>
              </p:cNvSpPr>
              <p:nvPr/>
            </p:nvSpPr>
            <p:spPr bwMode="auto">
              <a:xfrm>
                <a:off x="3606" y="30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grpSp>
      <p:sp>
        <p:nvSpPr>
          <p:cNvPr id="116793" name="Line 146">
            <a:extLst>
              <a:ext uri="{FF2B5EF4-FFF2-40B4-BE49-F238E27FC236}">
                <a16:creationId xmlns:a16="http://schemas.microsoft.com/office/drawing/2014/main" id="{03641C86-7115-6ED7-28B4-4C0B78AF806C}"/>
              </a:ext>
            </a:extLst>
          </p:cNvPr>
          <p:cNvSpPr>
            <a:spLocks noChangeShapeType="1"/>
          </p:cNvSpPr>
          <p:nvPr/>
        </p:nvSpPr>
        <p:spPr bwMode="auto">
          <a:xfrm>
            <a:off x="1476375" y="3500438"/>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7" name="Gruppieren 56">
            <a:extLst>
              <a:ext uri="{FF2B5EF4-FFF2-40B4-BE49-F238E27FC236}">
                <a16:creationId xmlns:a16="http://schemas.microsoft.com/office/drawing/2014/main" id="{9E91D9EA-57BB-0241-9EEE-346AC6B9AE80}"/>
              </a:ext>
            </a:extLst>
          </p:cNvPr>
          <p:cNvGrpSpPr/>
          <p:nvPr/>
        </p:nvGrpSpPr>
        <p:grpSpPr>
          <a:xfrm>
            <a:off x="1826800" y="1054496"/>
            <a:ext cx="4897437" cy="3168650"/>
            <a:chOff x="1826800" y="1054496"/>
            <a:chExt cx="4897437" cy="3168650"/>
          </a:xfrm>
        </p:grpSpPr>
        <p:grpSp>
          <p:nvGrpSpPr>
            <p:cNvPr id="4" name="Group 63">
              <a:extLst>
                <a:ext uri="{FF2B5EF4-FFF2-40B4-BE49-F238E27FC236}">
                  <a16:creationId xmlns:a16="http://schemas.microsoft.com/office/drawing/2014/main" id="{8CDFC769-9814-CB71-BD4C-44EEB19AD4E0}"/>
                </a:ext>
              </a:extLst>
            </p:cNvPr>
            <p:cNvGrpSpPr>
              <a:grpSpLocks/>
            </p:cNvGrpSpPr>
            <p:nvPr/>
          </p:nvGrpSpPr>
          <p:grpSpPr bwMode="auto">
            <a:xfrm>
              <a:off x="1826800" y="1054496"/>
              <a:ext cx="4897437" cy="3168650"/>
              <a:chOff x="1383" y="754"/>
              <a:chExt cx="3085" cy="1996"/>
            </a:xfrm>
          </p:grpSpPr>
          <p:pic>
            <p:nvPicPr>
              <p:cNvPr id="5" name="Picture 64" descr="ohr">
                <a:extLst>
                  <a:ext uri="{FF2B5EF4-FFF2-40B4-BE49-F238E27FC236}">
                    <a16:creationId xmlns:a16="http://schemas.microsoft.com/office/drawing/2014/main" id="{8D1324BB-8B7F-EE50-0169-3CD4D956AA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 y="754"/>
                <a:ext cx="2268" cy="1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65">
                <a:extLst>
                  <a:ext uri="{FF2B5EF4-FFF2-40B4-BE49-F238E27FC236}">
                    <a16:creationId xmlns:a16="http://schemas.microsoft.com/office/drawing/2014/main" id="{7FEE0E16-E897-F61A-4EBF-ECAB31E8B851}"/>
                  </a:ext>
                </a:extLst>
              </p:cNvPr>
              <p:cNvGrpSpPr>
                <a:grpSpLocks/>
              </p:cNvGrpSpPr>
              <p:nvPr/>
            </p:nvGrpSpPr>
            <p:grpSpPr bwMode="auto">
              <a:xfrm>
                <a:off x="3742" y="1434"/>
                <a:ext cx="589" cy="226"/>
                <a:chOff x="3742" y="1434"/>
                <a:chExt cx="589" cy="226"/>
              </a:xfrm>
            </p:grpSpPr>
            <p:grpSp>
              <p:nvGrpSpPr>
                <p:cNvPr id="52" name="Group 66">
                  <a:extLst>
                    <a:ext uri="{FF2B5EF4-FFF2-40B4-BE49-F238E27FC236}">
                      <a16:creationId xmlns:a16="http://schemas.microsoft.com/office/drawing/2014/main" id="{384C73B3-C0E4-522B-4E71-92EE73EA540B}"/>
                    </a:ext>
                  </a:extLst>
                </p:cNvPr>
                <p:cNvGrpSpPr>
                  <a:grpSpLocks/>
                </p:cNvGrpSpPr>
                <p:nvPr/>
              </p:nvGrpSpPr>
              <p:grpSpPr bwMode="auto">
                <a:xfrm>
                  <a:off x="4059" y="1434"/>
                  <a:ext cx="272" cy="226"/>
                  <a:chOff x="1722" y="2750"/>
                  <a:chExt cx="272" cy="226"/>
                </a:xfrm>
              </p:grpSpPr>
              <p:sp>
                <p:nvSpPr>
                  <p:cNvPr id="54" name="Oval 67">
                    <a:extLst>
                      <a:ext uri="{FF2B5EF4-FFF2-40B4-BE49-F238E27FC236}">
                        <a16:creationId xmlns:a16="http://schemas.microsoft.com/office/drawing/2014/main" id="{10C335F8-8979-7CED-EEFF-152163D8555D}"/>
                      </a:ext>
                    </a:extLst>
                  </p:cNvPr>
                  <p:cNvSpPr>
                    <a:spLocks noChangeArrowheads="1"/>
                  </p:cNvSpPr>
                  <p:nvPr/>
                </p:nvSpPr>
                <p:spPr bwMode="auto">
                  <a:xfrm>
                    <a:off x="1746" y="275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5" name="Text Box 68">
                    <a:extLst>
                      <a:ext uri="{FF2B5EF4-FFF2-40B4-BE49-F238E27FC236}">
                        <a16:creationId xmlns:a16="http://schemas.microsoft.com/office/drawing/2014/main" id="{C7EB381F-EBF4-3781-65DA-A5BB4654E7AE}"/>
                      </a:ext>
                    </a:extLst>
                  </p:cNvPr>
                  <p:cNvSpPr txBox="1">
                    <a:spLocks noChangeArrowheads="1"/>
                  </p:cNvSpPr>
                  <p:nvPr/>
                </p:nvSpPr>
                <p:spPr bwMode="auto">
                  <a:xfrm>
                    <a:off x="1722" y="2750"/>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10</a:t>
                    </a:r>
                  </a:p>
                </p:txBody>
              </p:sp>
            </p:grpSp>
            <p:sp>
              <p:nvSpPr>
                <p:cNvPr id="53" name="Line 69">
                  <a:extLst>
                    <a:ext uri="{FF2B5EF4-FFF2-40B4-BE49-F238E27FC236}">
                      <a16:creationId xmlns:a16="http://schemas.microsoft.com/office/drawing/2014/main" id="{8E6B447A-5F03-EA7D-CD45-52E6CA62054C}"/>
                    </a:ext>
                  </a:extLst>
                </p:cNvPr>
                <p:cNvSpPr>
                  <a:spLocks noChangeShapeType="1"/>
                </p:cNvSpPr>
                <p:nvPr/>
              </p:nvSpPr>
              <p:spPr bwMode="auto">
                <a:xfrm flipH="1" flipV="1">
                  <a:off x="3742" y="1480"/>
                  <a:ext cx="341" cy="6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 name="Group 70">
                <a:extLst>
                  <a:ext uri="{FF2B5EF4-FFF2-40B4-BE49-F238E27FC236}">
                    <a16:creationId xmlns:a16="http://schemas.microsoft.com/office/drawing/2014/main" id="{A14EDF8E-89D4-037B-7742-BCC9CA47A9C3}"/>
                  </a:ext>
                </a:extLst>
              </p:cNvPr>
              <p:cNvGrpSpPr>
                <a:grpSpLocks/>
              </p:cNvGrpSpPr>
              <p:nvPr/>
            </p:nvGrpSpPr>
            <p:grpSpPr bwMode="auto">
              <a:xfrm>
                <a:off x="2971" y="1888"/>
                <a:ext cx="429" cy="730"/>
                <a:chOff x="2971" y="1888"/>
                <a:chExt cx="429" cy="730"/>
              </a:xfrm>
            </p:grpSpPr>
            <p:grpSp>
              <p:nvGrpSpPr>
                <p:cNvPr id="48" name="Group 71">
                  <a:extLst>
                    <a:ext uri="{FF2B5EF4-FFF2-40B4-BE49-F238E27FC236}">
                      <a16:creationId xmlns:a16="http://schemas.microsoft.com/office/drawing/2014/main" id="{40EDBDFE-A714-9AD7-883B-86C4D81FB6F7}"/>
                    </a:ext>
                  </a:extLst>
                </p:cNvPr>
                <p:cNvGrpSpPr>
                  <a:grpSpLocks/>
                </p:cNvGrpSpPr>
                <p:nvPr/>
              </p:nvGrpSpPr>
              <p:grpSpPr bwMode="auto">
                <a:xfrm>
                  <a:off x="2971" y="2387"/>
                  <a:ext cx="227" cy="231"/>
                  <a:chOff x="68" y="1979"/>
                  <a:chExt cx="227" cy="231"/>
                </a:xfrm>
              </p:grpSpPr>
              <p:sp>
                <p:nvSpPr>
                  <p:cNvPr id="50" name="Oval 72">
                    <a:extLst>
                      <a:ext uri="{FF2B5EF4-FFF2-40B4-BE49-F238E27FC236}">
                        <a16:creationId xmlns:a16="http://schemas.microsoft.com/office/drawing/2014/main" id="{9633AA1C-B7AE-5777-BFD8-E0537A18A551}"/>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 name="Text Box 73">
                    <a:extLst>
                      <a:ext uri="{FF2B5EF4-FFF2-40B4-BE49-F238E27FC236}">
                        <a16:creationId xmlns:a16="http://schemas.microsoft.com/office/drawing/2014/main" id="{E2BFC97A-5222-C796-E3A4-EE618A01E9FF}"/>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9</a:t>
                    </a:r>
                  </a:p>
                </p:txBody>
              </p:sp>
            </p:grpSp>
            <p:sp>
              <p:nvSpPr>
                <p:cNvPr id="49" name="Line 74">
                  <a:extLst>
                    <a:ext uri="{FF2B5EF4-FFF2-40B4-BE49-F238E27FC236}">
                      <a16:creationId xmlns:a16="http://schemas.microsoft.com/office/drawing/2014/main" id="{3F420BC2-317F-09A1-EF18-790C262942D5}"/>
                    </a:ext>
                  </a:extLst>
                </p:cNvPr>
                <p:cNvSpPr>
                  <a:spLocks noChangeShapeType="1"/>
                </p:cNvSpPr>
                <p:nvPr/>
              </p:nvSpPr>
              <p:spPr bwMode="auto">
                <a:xfrm flipV="1">
                  <a:off x="3128" y="1888"/>
                  <a:ext cx="27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 name="Group 75">
                <a:extLst>
                  <a:ext uri="{FF2B5EF4-FFF2-40B4-BE49-F238E27FC236}">
                    <a16:creationId xmlns:a16="http://schemas.microsoft.com/office/drawing/2014/main" id="{45C3D3E9-0D41-C9F0-B7B4-B337AD26D1AE}"/>
                  </a:ext>
                </a:extLst>
              </p:cNvPr>
              <p:cNvGrpSpPr>
                <a:grpSpLocks/>
              </p:cNvGrpSpPr>
              <p:nvPr/>
            </p:nvGrpSpPr>
            <p:grpSpPr bwMode="auto">
              <a:xfrm>
                <a:off x="3696" y="1797"/>
                <a:ext cx="772" cy="231"/>
                <a:chOff x="3696" y="1797"/>
                <a:chExt cx="772" cy="231"/>
              </a:xfrm>
            </p:grpSpPr>
            <p:grpSp>
              <p:nvGrpSpPr>
                <p:cNvPr id="44" name="Group 76">
                  <a:extLst>
                    <a:ext uri="{FF2B5EF4-FFF2-40B4-BE49-F238E27FC236}">
                      <a16:creationId xmlns:a16="http://schemas.microsoft.com/office/drawing/2014/main" id="{92CAD39D-53AB-F172-F935-2934937CC828}"/>
                    </a:ext>
                  </a:extLst>
                </p:cNvPr>
                <p:cNvGrpSpPr>
                  <a:grpSpLocks/>
                </p:cNvGrpSpPr>
                <p:nvPr/>
              </p:nvGrpSpPr>
              <p:grpSpPr bwMode="auto">
                <a:xfrm>
                  <a:off x="4241" y="1797"/>
                  <a:ext cx="227" cy="231"/>
                  <a:chOff x="68" y="1979"/>
                  <a:chExt cx="227" cy="231"/>
                </a:xfrm>
              </p:grpSpPr>
              <p:sp>
                <p:nvSpPr>
                  <p:cNvPr id="46" name="Oval 77">
                    <a:extLst>
                      <a:ext uri="{FF2B5EF4-FFF2-40B4-BE49-F238E27FC236}">
                        <a16:creationId xmlns:a16="http://schemas.microsoft.com/office/drawing/2014/main" id="{9CC492C9-7690-E091-A6F2-04BBF01343C3}"/>
                      </a:ext>
                    </a:extLst>
                  </p:cNvPr>
                  <p:cNvSpPr>
                    <a:spLocks noChangeArrowheads="1"/>
                  </p:cNvSpPr>
                  <p:nvPr/>
                </p:nvSpPr>
                <p:spPr bwMode="auto">
                  <a:xfrm>
                    <a:off x="68" y="197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7" name="Text Box 78">
                    <a:extLst>
                      <a:ext uri="{FF2B5EF4-FFF2-40B4-BE49-F238E27FC236}">
                        <a16:creationId xmlns:a16="http://schemas.microsoft.com/office/drawing/2014/main" id="{FE83F3AE-CE29-83C0-5D1B-C7057FB1AD23}"/>
                      </a:ext>
                    </a:extLst>
                  </p:cNvPr>
                  <p:cNvSpPr txBox="1">
                    <a:spLocks noChangeArrowheads="1"/>
                  </p:cNvSpPr>
                  <p:nvPr/>
                </p:nvSpPr>
                <p:spPr bwMode="auto">
                  <a:xfrm>
                    <a:off x="68" y="197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8</a:t>
                    </a:r>
                  </a:p>
                </p:txBody>
              </p:sp>
            </p:grpSp>
            <p:sp>
              <p:nvSpPr>
                <p:cNvPr id="45" name="Line 79">
                  <a:extLst>
                    <a:ext uri="{FF2B5EF4-FFF2-40B4-BE49-F238E27FC236}">
                      <a16:creationId xmlns:a16="http://schemas.microsoft.com/office/drawing/2014/main" id="{727C60A3-3E9D-4B77-F8ED-C94E4419386D}"/>
                    </a:ext>
                  </a:extLst>
                </p:cNvPr>
                <p:cNvSpPr>
                  <a:spLocks noChangeShapeType="1"/>
                </p:cNvSpPr>
                <p:nvPr/>
              </p:nvSpPr>
              <p:spPr bwMode="auto">
                <a:xfrm>
                  <a:off x="3696" y="1842"/>
                  <a:ext cx="545"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 name="Group 80">
                <a:extLst>
                  <a:ext uri="{FF2B5EF4-FFF2-40B4-BE49-F238E27FC236}">
                    <a16:creationId xmlns:a16="http://schemas.microsoft.com/office/drawing/2014/main" id="{9B363FFE-15DD-C34B-A5BA-EF5252B6F5E5}"/>
                  </a:ext>
                </a:extLst>
              </p:cNvPr>
              <p:cNvGrpSpPr>
                <a:grpSpLocks/>
              </p:cNvGrpSpPr>
              <p:nvPr/>
            </p:nvGrpSpPr>
            <p:grpSpPr bwMode="auto">
              <a:xfrm>
                <a:off x="3334" y="1117"/>
                <a:ext cx="272" cy="363"/>
                <a:chOff x="3334" y="1117"/>
                <a:chExt cx="272" cy="363"/>
              </a:xfrm>
            </p:grpSpPr>
            <p:sp>
              <p:nvSpPr>
                <p:cNvPr id="42" name="Oval 82">
                  <a:extLst>
                    <a:ext uri="{FF2B5EF4-FFF2-40B4-BE49-F238E27FC236}">
                      <a16:creationId xmlns:a16="http://schemas.microsoft.com/office/drawing/2014/main" id="{E1C31376-B893-D2E7-FFA9-2FD70B64580C}"/>
                    </a:ext>
                  </a:extLst>
                </p:cNvPr>
                <p:cNvSpPr>
                  <a:spLocks noChangeArrowheads="1"/>
                </p:cNvSpPr>
                <p:nvPr/>
              </p:nvSpPr>
              <p:spPr bwMode="auto">
                <a:xfrm>
                  <a:off x="3379" y="111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41" name="Line 84">
                  <a:extLst>
                    <a:ext uri="{FF2B5EF4-FFF2-40B4-BE49-F238E27FC236}">
                      <a16:creationId xmlns:a16="http://schemas.microsoft.com/office/drawing/2014/main" id="{CC69C162-E496-C981-528C-A298D14EE5EC}"/>
                    </a:ext>
                  </a:extLst>
                </p:cNvPr>
                <p:cNvSpPr>
                  <a:spLocks noChangeShapeType="1"/>
                </p:cNvSpPr>
                <p:nvPr/>
              </p:nvSpPr>
              <p:spPr bwMode="auto">
                <a:xfrm flipH="1">
                  <a:off x="3334" y="1343"/>
                  <a:ext cx="136"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0" name="Group 85">
                <a:extLst>
                  <a:ext uri="{FF2B5EF4-FFF2-40B4-BE49-F238E27FC236}">
                    <a16:creationId xmlns:a16="http://schemas.microsoft.com/office/drawing/2014/main" id="{C523B36F-B45E-D46B-6E34-D7E9D1007EBA}"/>
                  </a:ext>
                </a:extLst>
              </p:cNvPr>
              <p:cNvGrpSpPr>
                <a:grpSpLocks/>
              </p:cNvGrpSpPr>
              <p:nvPr/>
            </p:nvGrpSpPr>
            <p:grpSpPr bwMode="auto">
              <a:xfrm>
                <a:off x="2653" y="1842"/>
                <a:ext cx="408" cy="685"/>
                <a:chOff x="2653" y="1842"/>
                <a:chExt cx="408" cy="685"/>
              </a:xfrm>
            </p:grpSpPr>
            <p:grpSp>
              <p:nvGrpSpPr>
                <p:cNvPr id="36" name="Group 86">
                  <a:extLst>
                    <a:ext uri="{FF2B5EF4-FFF2-40B4-BE49-F238E27FC236}">
                      <a16:creationId xmlns:a16="http://schemas.microsoft.com/office/drawing/2014/main" id="{599FBB0C-9D42-3823-D7A1-78DFC3E67E2C}"/>
                    </a:ext>
                  </a:extLst>
                </p:cNvPr>
                <p:cNvGrpSpPr>
                  <a:grpSpLocks/>
                </p:cNvGrpSpPr>
                <p:nvPr/>
              </p:nvGrpSpPr>
              <p:grpSpPr bwMode="auto">
                <a:xfrm>
                  <a:off x="2653" y="2296"/>
                  <a:ext cx="227" cy="231"/>
                  <a:chOff x="431" y="754"/>
                  <a:chExt cx="227" cy="231"/>
                </a:xfrm>
              </p:grpSpPr>
              <p:sp>
                <p:nvSpPr>
                  <p:cNvPr id="38" name="Oval 87">
                    <a:extLst>
                      <a:ext uri="{FF2B5EF4-FFF2-40B4-BE49-F238E27FC236}">
                        <a16:creationId xmlns:a16="http://schemas.microsoft.com/office/drawing/2014/main" id="{FA170DA8-2150-939A-9D53-48297385680A}"/>
                      </a:ext>
                    </a:extLst>
                  </p:cNvPr>
                  <p:cNvSpPr>
                    <a:spLocks noChangeArrowheads="1"/>
                  </p:cNvSpPr>
                  <p:nvPr/>
                </p:nvSpPr>
                <p:spPr bwMode="auto">
                  <a:xfrm>
                    <a:off x="431" y="75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9" name="Text Box 88">
                    <a:extLst>
                      <a:ext uri="{FF2B5EF4-FFF2-40B4-BE49-F238E27FC236}">
                        <a16:creationId xmlns:a16="http://schemas.microsoft.com/office/drawing/2014/main" id="{33F651B0-B972-A272-8CD8-CEB6FCEA78B8}"/>
                      </a:ext>
                    </a:extLst>
                  </p:cNvPr>
                  <p:cNvSpPr txBox="1">
                    <a:spLocks noChangeArrowheads="1"/>
                  </p:cNvSpPr>
                  <p:nvPr/>
                </p:nvSpPr>
                <p:spPr bwMode="auto">
                  <a:xfrm>
                    <a:off x="431" y="75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sp>
              <p:nvSpPr>
                <p:cNvPr id="37" name="Line 89">
                  <a:extLst>
                    <a:ext uri="{FF2B5EF4-FFF2-40B4-BE49-F238E27FC236}">
                      <a16:creationId xmlns:a16="http://schemas.microsoft.com/office/drawing/2014/main" id="{E9A2FAD3-0D7B-687D-04A3-082D25C9CF6A}"/>
                    </a:ext>
                  </a:extLst>
                </p:cNvPr>
                <p:cNvSpPr>
                  <a:spLocks noChangeShapeType="1"/>
                </p:cNvSpPr>
                <p:nvPr/>
              </p:nvSpPr>
              <p:spPr bwMode="auto">
                <a:xfrm flipV="1">
                  <a:off x="2858" y="1842"/>
                  <a:ext cx="203"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1" name="Group 90">
                <a:extLst>
                  <a:ext uri="{FF2B5EF4-FFF2-40B4-BE49-F238E27FC236}">
                    <a16:creationId xmlns:a16="http://schemas.microsoft.com/office/drawing/2014/main" id="{83A34B5C-3D9C-7D26-9264-632ED28EE11D}"/>
                  </a:ext>
                </a:extLst>
              </p:cNvPr>
              <p:cNvGrpSpPr>
                <a:grpSpLocks/>
              </p:cNvGrpSpPr>
              <p:nvPr/>
            </p:nvGrpSpPr>
            <p:grpSpPr bwMode="auto">
              <a:xfrm>
                <a:off x="2789" y="1253"/>
                <a:ext cx="295" cy="408"/>
                <a:chOff x="2789" y="1253"/>
                <a:chExt cx="295" cy="408"/>
              </a:xfrm>
            </p:grpSpPr>
            <p:grpSp>
              <p:nvGrpSpPr>
                <p:cNvPr id="32" name="Group 91">
                  <a:extLst>
                    <a:ext uri="{FF2B5EF4-FFF2-40B4-BE49-F238E27FC236}">
                      <a16:creationId xmlns:a16="http://schemas.microsoft.com/office/drawing/2014/main" id="{B482C9E8-7478-8DFA-5BF8-9B27BBDB130D}"/>
                    </a:ext>
                  </a:extLst>
                </p:cNvPr>
                <p:cNvGrpSpPr>
                  <a:grpSpLocks/>
                </p:cNvGrpSpPr>
                <p:nvPr/>
              </p:nvGrpSpPr>
              <p:grpSpPr bwMode="auto">
                <a:xfrm>
                  <a:off x="2789" y="1253"/>
                  <a:ext cx="227" cy="231"/>
                  <a:chOff x="612" y="1207"/>
                  <a:chExt cx="227" cy="231"/>
                </a:xfrm>
              </p:grpSpPr>
              <p:sp>
                <p:nvSpPr>
                  <p:cNvPr id="34" name="Oval 92">
                    <a:extLst>
                      <a:ext uri="{FF2B5EF4-FFF2-40B4-BE49-F238E27FC236}">
                        <a16:creationId xmlns:a16="http://schemas.microsoft.com/office/drawing/2014/main" id="{A70B1C92-4FDD-071E-58EB-5B19C0ECE623}"/>
                      </a:ext>
                    </a:extLst>
                  </p:cNvPr>
                  <p:cNvSpPr>
                    <a:spLocks noChangeArrowheads="1"/>
                  </p:cNvSpPr>
                  <p:nvPr/>
                </p:nvSpPr>
                <p:spPr bwMode="auto">
                  <a:xfrm>
                    <a:off x="612" y="120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5" name="Text Box 93">
                    <a:extLst>
                      <a:ext uri="{FF2B5EF4-FFF2-40B4-BE49-F238E27FC236}">
                        <a16:creationId xmlns:a16="http://schemas.microsoft.com/office/drawing/2014/main" id="{08A83FC2-2565-AFCF-8B96-4A08FB11DB20}"/>
                      </a:ext>
                    </a:extLst>
                  </p:cNvPr>
                  <p:cNvSpPr txBox="1">
                    <a:spLocks noChangeArrowheads="1"/>
                  </p:cNvSpPr>
                  <p:nvPr/>
                </p:nvSpPr>
                <p:spPr bwMode="auto">
                  <a:xfrm>
                    <a:off x="612" y="120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33" name="Line 94">
                  <a:extLst>
                    <a:ext uri="{FF2B5EF4-FFF2-40B4-BE49-F238E27FC236}">
                      <a16:creationId xmlns:a16="http://schemas.microsoft.com/office/drawing/2014/main" id="{A4E58E2D-851C-CFD3-39D4-FD535B461B4E}"/>
                    </a:ext>
                  </a:extLst>
                </p:cNvPr>
                <p:cNvSpPr>
                  <a:spLocks noChangeShapeType="1"/>
                </p:cNvSpPr>
                <p:nvPr/>
              </p:nvSpPr>
              <p:spPr bwMode="auto">
                <a:xfrm>
                  <a:off x="2925" y="1480"/>
                  <a:ext cx="159"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2" name="Group 95">
                <a:extLst>
                  <a:ext uri="{FF2B5EF4-FFF2-40B4-BE49-F238E27FC236}">
                    <a16:creationId xmlns:a16="http://schemas.microsoft.com/office/drawing/2014/main" id="{CBA0F48C-A11F-0068-0479-74A22D795397}"/>
                  </a:ext>
                </a:extLst>
              </p:cNvPr>
              <p:cNvGrpSpPr>
                <a:grpSpLocks/>
              </p:cNvGrpSpPr>
              <p:nvPr/>
            </p:nvGrpSpPr>
            <p:grpSpPr bwMode="auto">
              <a:xfrm>
                <a:off x="2835" y="981"/>
                <a:ext cx="293" cy="724"/>
                <a:chOff x="2835" y="981"/>
                <a:chExt cx="293" cy="724"/>
              </a:xfrm>
            </p:grpSpPr>
            <p:grpSp>
              <p:nvGrpSpPr>
                <p:cNvPr id="28" name="Group 96">
                  <a:extLst>
                    <a:ext uri="{FF2B5EF4-FFF2-40B4-BE49-F238E27FC236}">
                      <a16:creationId xmlns:a16="http://schemas.microsoft.com/office/drawing/2014/main" id="{76CB2B0B-511D-5643-939C-2F2FB2D2E5CE}"/>
                    </a:ext>
                  </a:extLst>
                </p:cNvPr>
                <p:cNvGrpSpPr>
                  <a:grpSpLocks/>
                </p:cNvGrpSpPr>
                <p:nvPr/>
              </p:nvGrpSpPr>
              <p:grpSpPr bwMode="auto">
                <a:xfrm>
                  <a:off x="2835" y="981"/>
                  <a:ext cx="227" cy="231"/>
                  <a:chOff x="930" y="482"/>
                  <a:chExt cx="227" cy="231"/>
                </a:xfrm>
              </p:grpSpPr>
              <p:sp>
                <p:nvSpPr>
                  <p:cNvPr id="30" name="Oval 97">
                    <a:extLst>
                      <a:ext uri="{FF2B5EF4-FFF2-40B4-BE49-F238E27FC236}">
                        <a16:creationId xmlns:a16="http://schemas.microsoft.com/office/drawing/2014/main" id="{A4B3F378-2AA8-1DC2-3445-B0EAFFCA81F8}"/>
                      </a:ext>
                    </a:extLst>
                  </p:cNvPr>
                  <p:cNvSpPr>
                    <a:spLocks noChangeArrowheads="1"/>
                  </p:cNvSpPr>
                  <p:nvPr/>
                </p:nvSpPr>
                <p:spPr bwMode="auto">
                  <a:xfrm>
                    <a:off x="930" y="48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31" name="Text Box 98">
                    <a:extLst>
                      <a:ext uri="{FF2B5EF4-FFF2-40B4-BE49-F238E27FC236}">
                        <a16:creationId xmlns:a16="http://schemas.microsoft.com/office/drawing/2014/main" id="{927B86E0-B94B-2412-7937-E37DFD06361C}"/>
                      </a:ext>
                    </a:extLst>
                  </p:cNvPr>
                  <p:cNvSpPr txBox="1">
                    <a:spLocks noChangeArrowheads="1"/>
                  </p:cNvSpPr>
                  <p:nvPr/>
                </p:nvSpPr>
                <p:spPr bwMode="auto">
                  <a:xfrm>
                    <a:off x="930" y="48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29" name="Line 99">
                  <a:extLst>
                    <a:ext uri="{FF2B5EF4-FFF2-40B4-BE49-F238E27FC236}">
                      <a16:creationId xmlns:a16="http://schemas.microsoft.com/office/drawing/2014/main" id="{5AB9B7D3-42AF-552A-DBE3-3182EC86F54C}"/>
                    </a:ext>
                  </a:extLst>
                </p:cNvPr>
                <p:cNvSpPr>
                  <a:spLocks noChangeShapeType="1"/>
                </p:cNvSpPr>
                <p:nvPr/>
              </p:nvSpPr>
              <p:spPr bwMode="auto">
                <a:xfrm>
                  <a:off x="2992" y="1206"/>
                  <a:ext cx="13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3" name="Group 100">
                <a:extLst>
                  <a:ext uri="{FF2B5EF4-FFF2-40B4-BE49-F238E27FC236}">
                    <a16:creationId xmlns:a16="http://schemas.microsoft.com/office/drawing/2014/main" id="{5286A6DA-DAD3-A7B4-3D49-0CAAC7D53490}"/>
                  </a:ext>
                </a:extLst>
              </p:cNvPr>
              <p:cNvGrpSpPr>
                <a:grpSpLocks/>
              </p:cNvGrpSpPr>
              <p:nvPr/>
            </p:nvGrpSpPr>
            <p:grpSpPr bwMode="auto">
              <a:xfrm>
                <a:off x="3107" y="1117"/>
                <a:ext cx="227" cy="702"/>
                <a:chOff x="3107" y="1117"/>
                <a:chExt cx="227" cy="702"/>
              </a:xfrm>
            </p:grpSpPr>
            <p:grpSp>
              <p:nvGrpSpPr>
                <p:cNvPr id="24" name="Group 101">
                  <a:extLst>
                    <a:ext uri="{FF2B5EF4-FFF2-40B4-BE49-F238E27FC236}">
                      <a16:creationId xmlns:a16="http://schemas.microsoft.com/office/drawing/2014/main" id="{D040F28B-0491-431C-814E-8B5E904B1388}"/>
                    </a:ext>
                  </a:extLst>
                </p:cNvPr>
                <p:cNvGrpSpPr>
                  <a:grpSpLocks/>
                </p:cNvGrpSpPr>
                <p:nvPr/>
              </p:nvGrpSpPr>
              <p:grpSpPr bwMode="auto">
                <a:xfrm>
                  <a:off x="3107" y="1117"/>
                  <a:ext cx="227" cy="231"/>
                  <a:chOff x="340" y="1706"/>
                  <a:chExt cx="227" cy="231"/>
                </a:xfrm>
              </p:grpSpPr>
              <p:sp>
                <p:nvSpPr>
                  <p:cNvPr id="26" name="Oval 102">
                    <a:extLst>
                      <a:ext uri="{FF2B5EF4-FFF2-40B4-BE49-F238E27FC236}">
                        <a16:creationId xmlns:a16="http://schemas.microsoft.com/office/drawing/2014/main" id="{BBD07C71-CC9A-C53A-085A-BF52615B44F6}"/>
                      </a:ext>
                    </a:extLst>
                  </p:cNvPr>
                  <p:cNvSpPr>
                    <a:spLocks noChangeArrowheads="1"/>
                  </p:cNvSpPr>
                  <p:nvPr/>
                </p:nvSpPr>
                <p:spPr bwMode="auto">
                  <a:xfrm>
                    <a:off x="340"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7" name="Text Box 103">
                    <a:extLst>
                      <a:ext uri="{FF2B5EF4-FFF2-40B4-BE49-F238E27FC236}">
                        <a16:creationId xmlns:a16="http://schemas.microsoft.com/office/drawing/2014/main" id="{EC2B56C1-8DF3-4E22-1231-6F21A3A1FD26}"/>
                      </a:ext>
                    </a:extLst>
                  </p:cNvPr>
                  <p:cNvSpPr txBox="1">
                    <a:spLocks noChangeArrowheads="1"/>
                  </p:cNvSpPr>
                  <p:nvPr/>
                </p:nvSpPr>
                <p:spPr bwMode="auto">
                  <a:xfrm>
                    <a:off x="340"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sp>
              <p:nvSpPr>
                <p:cNvPr id="25" name="Line 104">
                  <a:extLst>
                    <a:ext uri="{FF2B5EF4-FFF2-40B4-BE49-F238E27FC236}">
                      <a16:creationId xmlns:a16="http://schemas.microsoft.com/office/drawing/2014/main" id="{C56184D4-BC70-D330-F5AF-1191F6607B9C}"/>
                    </a:ext>
                  </a:extLst>
                </p:cNvPr>
                <p:cNvSpPr>
                  <a:spLocks noChangeShapeType="1"/>
                </p:cNvSpPr>
                <p:nvPr/>
              </p:nvSpPr>
              <p:spPr bwMode="auto">
                <a:xfrm rot="120000">
                  <a:off x="3219" y="1341"/>
                  <a:ext cx="91" cy="4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 name="Group 105">
                <a:extLst>
                  <a:ext uri="{FF2B5EF4-FFF2-40B4-BE49-F238E27FC236}">
                    <a16:creationId xmlns:a16="http://schemas.microsoft.com/office/drawing/2014/main" id="{3DE0A0D2-13DF-BA71-2C6B-06AE4F514AD6}"/>
                  </a:ext>
                </a:extLst>
              </p:cNvPr>
              <p:cNvGrpSpPr>
                <a:grpSpLocks/>
              </p:cNvGrpSpPr>
              <p:nvPr/>
            </p:nvGrpSpPr>
            <p:grpSpPr bwMode="auto">
              <a:xfrm>
                <a:off x="1519" y="1797"/>
                <a:ext cx="1089" cy="231"/>
                <a:chOff x="1519" y="1797"/>
                <a:chExt cx="1089" cy="231"/>
              </a:xfrm>
            </p:grpSpPr>
            <p:grpSp>
              <p:nvGrpSpPr>
                <p:cNvPr id="20" name="Group 106">
                  <a:extLst>
                    <a:ext uri="{FF2B5EF4-FFF2-40B4-BE49-F238E27FC236}">
                      <a16:creationId xmlns:a16="http://schemas.microsoft.com/office/drawing/2014/main" id="{449E3EA2-242C-A574-6016-7128B5A8D632}"/>
                    </a:ext>
                  </a:extLst>
                </p:cNvPr>
                <p:cNvGrpSpPr>
                  <a:grpSpLocks/>
                </p:cNvGrpSpPr>
                <p:nvPr/>
              </p:nvGrpSpPr>
              <p:grpSpPr bwMode="auto">
                <a:xfrm>
                  <a:off x="1519" y="1797"/>
                  <a:ext cx="227" cy="231"/>
                  <a:chOff x="158" y="709"/>
                  <a:chExt cx="227" cy="231"/>
                </a:xfrm>
              </p:grpSpPr>
              <p:sp>
                <p:nvSpPr>
                  <p:cNvPr id="22" name="Oval 107">
                    <a:extLst>
                      <a:ext uri="{FF2B5EF4-FFF2-40B4-BE49-F238E27FC236}">
                        <a16:creationId xmlns:a16="http://schemas.microsoft.com/office/drawing/2014/main" id="{C373CA88-E7A9-2526-6CD2-124AD83EB841}"/>
                      </a:ext>
                    </a:extLst>
                  </p:cNvPr>
                  <p:cNvSpPr>
                    <a:spLocks noChangeArrowheads="1"/>
                  </p:cNvSpPr>
                  <p:nvPr/>
                </p:nvSpPr>
                <p:spPr bwMode="auto">
                  <a:xfrm>
                    <a:off x="158"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23" name="Text Box 108">
                    <a:extLst>
                      <a:ext uri="{FF2B5EF4-FFF2-40B4-BE49-F238E27FC236}">
                        <a16:creationId xmlns:a16="http://schemas.microsoft.com/office/drawing/2014/main" id="{1618939A-D16C-8ED4-A505-DCF65B557221}"/>
                      </a:ext>
                    </a:extLst>
                  </p:cNvPr>
                  <p:cNvSpPr txBox="1">
                    <a:spLocks noChangeArrowheads="1"/>
                  </p:cNvSpPr>
                  <p:nvPr/>
                </p:nvSpPr>
                <p:spPr bwMode="auto">
                  <a:xfrm>
                    <a:off x="158" y="70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2</a:t>
                    </a:r>
                  </a:p>
                </p:txBody>
              </p:sp>
            </p:grpSp>
            <p:sp>
              <p:nvSpPr>
                <p:cNvPr id="21" name="Line 109">
                  <a:extLst>
                    <a:ext uri="{FF2B5EF4-FFF2-40B4-BE49-F238E27FC236}">
                      <a16:creationId xmlns:a16="http://schemas.microsoft.com/office/drawing/2014/main" id="{20DD18FC-2503-6586-4EF3-45C5B67FC425}"/>
                    </a:ext>
                  </a:extLst>
                </p:cNvPr>
                <p:cNvSpPr>
                  <a:spLocks noChangeShapeType="1"/>
                </p:cNvSpPr>
                <p:nvPr/>
              </p:nvSpPr>
              <p:spPr bwMode="auto">
                <a:xfrm flipV="1">
                  <a:off x="1746" y="1797"/>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5" name="Group 110">
                <a:extLst>
                  <a:ext uri="{FF2B5EF4-FFF2-40B4-BE49-F238E27FC236}">
                    <a16:creationId xmlns:a16="http://schemas.microsoft.com/office/drawing/2014/main" id="{9174D17F-D18A-20BC-D459-269EEDA60948}"/>
                  </a:ext>
                </a:extLst>
              </p:cNvPr>
              <p:cNvGrpSpPr>
                <a:grpSpLocks/>
              </p:cNvGrpSpPr>
              <p:nvPr/>
            </p:nvGrpSpPr>
            <p:grpSpPr bwMode="auto">
              <a:xfrm>
                <a:off x="1383" y="1026"/>
                <a:ext cx="590" cy="231"/>
                <a:chOff x="1383" y="1026"/>
                <a:chExt cx="590" cy="231"/>
              </a:xfrm>
            </p:grpSpPr>
            <p:grpSp>
              <p:nvGrpSpPr>
                <p:cNvPr id="16" name="Group 111">
                  <a:extLst>
                    <a:ext uri="{FF2B5EF4-FFF2-40B4-BE49-F238E27FC236}">
                      <a16:creationId xmlns:a16="http://schemas.microsoft.com/office/drawing/2014/main" id="{659CE52F-CBA6-2DF1-2B02-5A7D31167523}"/>
                    </a:ext>
                  </a:extLst>
                </p:cNvPr>
                <p:cNvGrpSpPr>
                  <a:grpSpLocks/>
                </p:cNvGrpSpPr>
                <p:nvPr/>
              </p:nvGrpSpPr>
              <p:grpSpPr bwMode="auto">
                <a:xfrm>
                  <a:off x="1383" y="1026"/>
                  <a:ext cx="227" cy="231"/>
                  <a:chOff x="205" y="390"/>
                  <a:chExt cx="227" cy="231"/>
                </a:xfrm>
              </p:grpSpPr>
              <p:sp>
                <p:nvSpPr>
                  <p:cNvPr id="18" name="Oval 112">
                    <a:extLst>
                      <a:ext uri="{FF2B5EF4-FFF2-40B4-BE49-F238E27FC236}">
                        <a16:creationId xmlns:a16="http://schemas.microsoft.com/office/drawing/2014/main" id="{0AF3764A-D9AA-062F-CBB1-261B2C72832A}"/>
                      </a:ext>
                    </a:extLst>
                  </p:cNvPr>
                  <p:cNvSpPr>
                    <a:spLocks noChangeArrowheads="1"/>
                  </p:cNvSpPr>
                  <p:nvPr/>
                </p:nvSpPr>
                <p:spPr bwMode="auto">
                  <a:xfrm>
                    <a:off x="205" y="3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9" name="Text Box 113">
                    <a:extLst>
                      <a:ext uri="{FF2B5EF4-FFF2-40B4-BE49-F238E27FC236}">
                        <a16:creationId xmlns:a16="http://schemas.microsoft.com/office/drawing/2014/main" id="{6E32C409-2EBA-C59B-1B45-E8312B1B810E}"/>
                      </a:ext>
                    </a:extLst>
                  </p:cNvPr>
                  <p:cNvSpPr txBox="1">
                    <a:spLocks noChangeArrowheads="1"/>
                  </p:cNvSpPr>
                  <p:nvPr/>
                </p:nvSpPr>
                <p:spPr bwMode="auto">
                  <a:xfrm>
                    <a:off x="205" y="39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17" name="Line 114">
                  <a:extLst>
                    <a:ext uri="{FF2B5EF4-FFF2-40B4-BE49-F238E27FC236}">
                      <a16:creationId xmlns:a16="http://schemas.microsoft.com/office/drawing/2014/main" id="{84086B4D-BF02-32E8-F452-C90C5E3BDD14}"/>
                    </a:ext>
                  </a:extLst>
                </p:cNvPr>
                <p:cNvSpPr>
                  <a:spLocks noChangeShapeType="1"/>
                </p:cNvSpPr>
                <p:nvPr/>
              </p:nvSpPr>
              <p:spPr bwMode="auto">
                <a:xfrm>
                  <a:off x="1610" y="1117"/>
                  <a:ext cx="363"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56" name="Text Box 101">
              <a:extLst>
                <a:ext uri="{FF2B5EF4-FFF2-40B4-BE49-F238E27FC236}">
                  <a16:creationId xmlns:a16="http://schemas.microsoft.com/office/drawing/2014/main" id="{D993C7CA-F5AA-DAA7-2990-19D65D3752A5}"/>
                </a:ext>
              </a:extLst>
            </p:cNvPr>
            <p:cNvSpPr txBox="1">
              <a:spLocks noChangeArrowheads="1"/>
            </p:cNvSpPr>
            <p:nvPr/>
          </p:nvSpPr>
          <p:spPr bwMode="auto">
            <a:xfrm>
              <a:off x="5020351" y="1644084"/>
              <a:ext cx="288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dirty="0"/>
                <a:t>7</a:t>
              </a:r>
            </a:p>
          </p:txBody>
        </p:sp>
      </p:grpSp>
    </p:spTree>
    <p:extLst>
      <p:ext uri="{BB962C8B-B14F-4D97-AF65-F5344CB8AC3E}">
        <p14:creationId xmlns:p14="http://schemas.microsoft.com/office/powerpoint/2010/main" val="1834192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DC85366-848C-4043-BED3-65660F321BB6}"/>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72FC2F80-6EC8-F127-479D-82F5600C74AE}"/>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4">
            <a:hlinkClick r:id="" action="ppaction://hlinkshowjump?jump=lastslideviewed" highlightClick="1"/>
            <a:extLst>
              <a:ext uri="{FF2B5EF4-FFF2-40B4-BE49-F238E27FC236}">
                <a16:creationId xmlns:a16="http://schemas.microsoft.com/office/drawing/2014/main" id="{0F6B0AD6-8141-21BB-CB9F-224A86AC801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6495CDE6-09F0-C3F0-23A3-DD35962BBBF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letzte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sp>
        <p:nvSpPr>
          <p:cNvPr id="10246" name="Rectangle 6">
            <a:extLst>
              <a:ext uri="{FF2B5EF4-FFF2-40B4-BE49-F238E27FC236}">
                <a16:creationId xmlns:a16="http://schemas.microsoft.com/office/drawing/2014/main" id="{0DEB3EA4-7C72-50D5-15F1-B1206ED9FF5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9C5C97D0-E3DF-D827-F33E-FF8334D70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350</Words>
  <Application>Microsoft Office PowerPoint</Application>
  <PresentationFormat>Bildschirmpräsentation (4:3)</PresentationFormat>
  <Paragraphs>108</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2</vt:lpstr>
      <vt:lpstr>Benutzerdefiniertes Design</vt:lpstr>
      <vt:lpstr>PowerPoint-Präsentation</vt:lpstr>
      <vt:lpstr>Der Aufbau des Ohrs</vt:lpstr>
      <vt:lpstr>Der Aufbau des Ohrs</vt:lpstr>
      <vt:lpstr>Der Aufbau des Ohrs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tierische Zelle</dc:title>
  <dc:creator>Sabrina</dc:creator>
  <cp:lastModifiedBy>Sabrina</cp:lastModifiedBy>
  <cp:revision>190</cp:revision>
  <dcterms:created xsi:type="dcterms:W3CDTF">2008-04-29T08:40:23Z</dcterms:created>
  <dcterms:modified xsi:type="dcterms:W3CDTF">2024-01-25T10:48:44Z</dcterms:modified>
</cp:coreProperties>
</file>