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611436" y="749405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Erinnerungskultur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95536" y="2127223"/>
            <a:ext cx="3744913" cy="523220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privates Erinnern</a:t>
            </a:r>
          </a:p>
        </p:txBody>
      </p:sp>
      <p:sp>
        <p:nvSpPr>
          <p:cNvPr id="4" name="Pfeil nach unten 3"/>
          <p:cNvSpPr>
            <a:spLocks noChangeArrowheads="1"/>
          </p:cNvSpPr>
          <p:nvPr/>
        </p:nvSpPr>
        <p:spPr bwMode="auto">
          <a:xfrm>
            <a:off x="6538302" y="2820555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4854823" y="2138336"/>
            <a:ext cx="3744000" cy="52322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öffentliches Erinnern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24098" y="3298097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Fotos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721460" y="3306406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Gedenkstätten</a:t>
            </a:r>
          </a:p>
        </p:txBody>
      </p:sp>
      <p:sp>
        <p:nvSpPr>
          <p:cNvPr id="8" name="Pfeil nach unten 7"/>
          <p:cNvSpPr>
            <a:spLocks noChangeArrowheads="1"/>
          </p:cNvSpPr>
          <p:nvPr/>
        </p:nvSpPr>
        <p:spPr bwMode="auto">
          <a:xfrm>
            <a:off x="2140723" y="2829734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14537" y="3906745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</a:rPr>
              <a:t>Familienchroniken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786598" y="3906744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Denkmäler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786598" y="4507082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Straßenbenennungen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853530" y="1402078"/>
            <a:ext cx="49687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= Umgang mit Vergangenem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40497" y="4510726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Ahnenforschung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786598" y="5107420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Ausstellungen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4746873" y="5707758"/>
            <a:ext cx="3887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Gedenktage</a:t>
            </a: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/>
      <p:bldP spid="8" grpId="0" animBg="1"/>
      <p:bldP spid="9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Bildschirmpräsentation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54</cp:revision>
  <dcterms:created xsi:type="dcterms:W3CDTF">2011-07-14T19:54:09Z</dcterms:created>
  <dcterms:modified xsi:type="dcterms:W3CDTF">2019-05-09T08:56:33Z</dcterms:modified>
</cp:coreProperties>
</file>