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362860" y="638465"/>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Konjunkturzyklus</a:t>
            </a:r>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10800000" flipV="1">
            <a:off x="6227759" y="2645547"/>
            <a:ext cx="288925" cy="301547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Freihandform 4">
            <a:extLst>
              <a:ext uri="{FF2B5EF4-FFF2-40B4-BE49-F238E27FC236}">
                <a16:creationId xmlns:a16="http://schemas.microsoft.com/office/drawing/2014/main" id="{2FE6D333-B043-4673-BB38-5FBE15A4113C}"/>
              </a:ext>
            </a:extLst>
          </p:cNvPr>
          <p:cNvSpPr/>
          <p:nvPr/>
        </p:nvSpPr>
        <p:spPr>
          <a:xfrm>
            <a:off x="238125" y="2033588"/>
            <a:ext cx="8629650" cy="3799041"/>
          </a:xfrm>
          <a:custGeom>
            <a:avLst/>
            <a:gdLst>
              <a:gd name="connsiteX0" fmla="*/ 0 w 8629650"/>
              <a:gd name="connsiteY0" fmla="*/ 2156066 h 4275153"/>
              <a:gd name="connsiteX1" fmla="*/ 2209800 w 8629650"/>
              <a:gd name="connsiteY1" fmla="*/ 60566 h 4275153"/>
              <a:gd name="connsiteX2" fmla="*/ 5905500 w 8629650"/>
              <a:gd name="connsiteY2" fmla="*/ 4251566 h 4275153"/>
              <a:gd name="connsiteX3" fmla="*/ 8629650 w 8629650"/>
              <a:gd name="connsiteY3" fmla="*/ 1451216 h 4275153"/>
            </a:gdLst>
            <a:ahLst/>
            <a:cxnLst>
              <a:cxn ang="0">
                <a:pos x="connsiteX0" y="connsiteY0"/>
              </a:cxn>
              <a:cxn ang="0">
                <a:pos x="connsiteX1" y="connsiteY1"/>
              </a:cxn>
              <a:cxn ang="0">
                <a:pos x="connsiteX2" y="connsiteY2"/>
              </a:cxn>
              <a:cxn ang="0">
                <a:pos x="connsiteX3" y="connsiteY3"/>
              </a:cxn>
            </a:cxnLst>
            <a:rect l="l" t="t" r="r" b="b"/>
            <a:pathLst>
              <a:path w="8629650" h="4275153">
                <a:moveTo>
                  <a:pt x="0" y="2156066"/>
                </a:moveTo>
                <a:cubicBezTo>
                  <a:pt x="612775" y="933691"/>
                  <a:pt x="1225550" y="-288684"/>
                  <a:pt x="2209800" y="60566"/>
                </a:cubicBezTo>
                <a:cubicBezTo>
                  <a:pt x="3194050" y="409816"/>
                  <a:pt x="4835525" y="4019791"/>
                  <a:pt x="5905500" y="4251566"/>
                </a:cubicBezTo>
                <a:cubicBezTo>
                  <a:pt x="6975475" y="4483341"/>
                  <a:pt x="7802562" y="2967278"/>
                  <a:pt x="8629650" y="1451216"/>
                </a:cubicBezTo>
              </a:path>
            </a:pathLst>
          </a:custGeom>
          <a:noFill/>
          <a:ln w="76200">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AT"/>
          </a:p>
        </p:txBody>
      </p:sp>
      <p:sp>
        <p:nvSpPr>
          <p:cNvPr id="15" name="Text Box 10">
            <a:extLst>
              <a:ext uri="{FF2B5EF4-FFF2-40B4-BE49-F238E27FC236}">
                <a16:creationId xmlns:a16="http://schemas.microsoft.com/office/drawing/2014/main" id="{8C03D908-1E1D-48B9-937D-540BE2A2D709}"/>
              </a:ext>
            </a:extLst>
          </p:cNvPr>
          <p:cNvSpPr txBox="1">
            <a:spLocks noChangeArrowheads="1"/>
          </p:cNvSpPr>
          <p:nvPr/>
        </p:nvSpPr>
        <p:spPr bwMode="auto">
          <a:xfrm>
            <a:off x="58604" y="3050243"/>
            <a:ext cx="177045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Aufschwung</a:t>
            </a:r>
          </a:p>
        </p:txBody>
      </p:sp>
      <p:sp>
        <p:nvSpPr>
          <p:cNvPr id="32" name="Text Box 10">
            <a:extLst>
              <a:ext uri="{FF2B5EF4-FFF2-40B4-BE49-F238E27FC236}">
                <a16:creationId xmlns:a16="http://schemas.microsoft.com/office/drawing/2014/main" id="{894A3DF7-5661-4E89-8F8A-819B15E747E0}"/>
              </a:ext>
            </a:extLst>
          </p:cNvPr>
          <p:cNvSpPr txBox="1">
            <a:spLocks noChangeArrowheads="1"/>
          </p:cNvSpPr>
          <p:nvPr/>
        </p:nvSpPr>
        <p:spPr bwMode="auto">
          <a:xfrm>
            <a:off x="3686771" y="4165232"/>
            <a:ext cx="177045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Abschwung</a:t>
            </a:r>
          </a:p>
          <a:p>
            <a:pPr algn="ctr" eaLnBrk="1" hangingPunct="1"/>
            <a:r>
              <a:rPr lang="de-DE" altLang="de-DE" sz="2400" dirty="0">
                <a:solidFill>
                  <a:srgbClr val="333333"/>
                </a:solidFill>
                <a:latin typeface="Calibri" panose="020F0502020204030204" pitchFamily="34" charset="0"/>
              </a:rPr>
              <a:t>(Rezession)</a:t>
            </a:r>
          </a:p>
        </p:txBody>
      </p:sp>
      <p:sp>
        <p:nvSpPr>
          <p:cNvPr id="33" name="Text Box 10">
            <a:extLst>
              <a:ext uri="{FF2B5EF4-FFF2-40B4-BE49-F238E27FC236}">
                <a16:creationId xmlns:a16="http://schemas.microsoft.com/office/drawing/2014/main" id="{79E8B9B9-2FB3-40C6-B16B-F5EAE6DD6F80}"/>
              </a:ext>
            </a:extLst>
          </p:cNvPr>
          <p:cNvSpPr txBox="1">
            <a:spLocks noChangeArrowheads="1"/>
          </p:cNvSpPr>
          <p:nvPr/>
        </p:nvSpPr>
        <p:spPr bwMode="auto">
          <a:xfrm>
            <a:off x="971550" y="1236786"/>
            <a:ext cx="23764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Hochkonjunktur</a:t>
            </a:r>
          </a:p>
          <a:p>
            <a:pPr algn="ctr" eaLnBrk="1" hangingPunct="1"/>
            <a:r>
              <a:rPr lang="de-DE" altLang="de-DE" sz="2400" dirty="0">
                <a:solidFill>
                  <a:srgbClr val="333333"/>
                </a:solidFill>
                <a:latin typeface="Calibri" panose="020F0502020204030204" pitchFamily="34" charset="0"/>
              </a:rPr>
              <a:t>(„Boom“)</a:t>
            </a:r>
          </a:p>
        </p:txBody>
      </p:sp>
      <p:sp>
        <p:nvSpPr>
          <p:cNvPr id="34" name="Text Box 10">
            <a:extLst>
              <a:ext uri="{FF2B5EF4-FFF2-40B4-BE49-F238E27FC236}">
                <a16:creationId xmlns:a16="http://schemas.microsoft.com/office/drawing/2014/main" id="{0C19B1EE-2BCC-44B9-ABD6-DA773150625B}"/>
              </a:ext>
            </a:extLst>
          </p:cNvPr>
          <p:cNvSpPr txBox="1">
            <a:spLocks noChangeArrowheads="1"/>
          </p:cNvSpPr>
          <p:nvPr/>
        </p:nvSpPr>
        <p:spPr bwMode="auto">
          <a:xfrm>
            <a:off x="5183981" y="5840053"/>
            <a:ext cx="23764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Krise</a:t>
            </a:r>
          </a:p>
          <a:p>
            <a:pPr algn="ctr" eaLnBrk="1" hangingPunct="1"/>
            <a:r>
              <a:rPr lang="de-DE" altLang="de-DE" sz="2400" dirty="0">
                <a:solidFill>
                  <a:srgbClr val="333333"/>
                </a:solidFill>
                <a:latin typeface="Calibri" panose="020F0502020204030204" pitchFamily="34" charset="0"/>
              </a:rPr>
              <a:t>(Depression)</a:t>
            </a:r>
          </a:p>
        </p:txBody>
      </p:sp>
      <p:sp>
        <p:nvSpPr>
          <p:cNvPr id="35" name="Pfeil nach unten 29">
            <a:extLst>
              <a:ext uri="{FF2B5EF4-FFF2-40B4-BE49-F238E27FC236}">
                <a16:creationId xmlns:a16="http://schemas.microsoft.com/office/drawing/2014/main" id="{D32AE86D-26C8-4AD2-8126-5C3DE7471910}"/>
              </a:ext>
            </a:extLst>
          </p:cNvPr>
          <p:cNvSpPr>
            <a:spLocks noChangeArrowheads="1"/>
          </p:cNvSpPr>
          <p:nvPr/>
        </p:nvSpPr>
        <p:spPr bwMode="auto">
          <a:xfrm flipV="1">
            <a:off x="1989865" y="2236926"/>
            <a:ext cx="288925" cy="301547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6" name="Text Box 10">
            <a:extLst>
              <a:ext uri="{FF2B5EF4-FFF2-40B4-BE49-F238E27FC236}">
                <a16:creationId xmlns:a16="http://schemas.microsoft.com/office/drawing/2014/main" id="{52BDD4C3-00CF-4C34-801E-B6144AFF0030}"/>
              </a:ext>
            </a:extLst>
          </p:cNvPr>
          <p:cNvSpPr txBox="1">
            <a:spLocks noChangeArrowheads="1"/>
          </p:cNvSpPr>
          <p:nvPr/>
        </p:nvSpPr>
        <p:spPr bwMode="auto">
          <a:xfrm>
            <a:off x="253661" y="5388399"/>
            <a:ext cx="376133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Der Wirtschaft geht es gut – man findet leicht Arbeit.</a:t>
            </a:r>
          </a:p>
        </p:txBody>
      </p:sp>
      <p:sp>
        <p:nvSpPr>
          <p:cNvPr id="37" name="Text Box 10">
            <a:extLst>
              <a:ext uri="{FF2B5EF4-FFF2-40B4-BE49-F238E27FC236}">
                <a16:creationId xmlns:a16="http://schemas.microsoft.com/office/drawing/2014/main" id="{9255270E-5D6C-42FA-954B-08B8D90883FF}"/>
              </a:ext>
            </a:extLst>
          </p:cNvPr>
          <p:cNvSpPr txBox="1">
            <a:spLocks noChangeArrowheads="1"/>
          </p:cNvSpPr>
          <p:nvPr/>
        </p:nvSpPr>
        <p:spPr bwMode="auto">
          <a:xfrm>
            <a:off x="4305670" y="1664353"/>
            <a:ext cx="43678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Der Wirtschaft geht es schlecht – die Arbeitslosigkeit ist hoch.</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wipe(down)">
                                      <p:cBhvr>
                                        <p:cTn id="15" dur="500"/>
                                        <p:tgtEl>
                                          <p:spTgt spid="35"/>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wipe(up)">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15" grpId="0"/>
      <p:bldP spid="32" grpId="0"/>
      <p:bldP spid="33" grpId="0"/>
      <p:bldP spid="34" grpId="0"/>
      <p:bldP spid="35" grpId="0" animBg="1"/>
      <p:bldP spid="36" grpId="0"/>
      <p:bldP spid="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„Wirtschaftsentwicklung – betrifft sie mich?“ auf den Seiten 82 bis 83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222</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29</cp:revision>
  <dcterms:created xsi:type="dcterms:W3CDTF">2020-01-22T09:57:49Z</dcterms:created>
  <dcterms:modified xsi:type="dcterms:W3CDTF">2020-03-13T14:02:45Z</dcterms:modified>
</cp:coreProperties>
</file>