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56" y="120"/>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EA9BFD4E-8276-8804-783B-585C78BF1BB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706EB235-6A54-9216-A666-CF84AE451E9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FCA9EF3D-0909-47CF-90AA-0858F12CB7A6}" type="datetimeFigureOut">
              <a:rPr lang="de-AT"/>
              <a:pPr>
                <a:defRPr/>
              </a:pPr>
              <a:t>08.05.2025</a:t>
            </a:fld>
            <a:endParaRPr lang="de-AT"/>
          </a:p>
        </p:txBody>
      </p:sp>
      <p:sp>
        <p:nvSpPr>
          <p:cNvPr id="4" name="Fußzeilenplatzhalter 3">
            <a:extLst>
              <a:ext uri="{FF2B5EF4-FFF2-40B4-BE49-F238E27FC236}">
                <a16:creationId xmlns:a16="http://schemas.microsoft.com/office/drawing/2014/main" id="{86D47E37-D99C-1AC0-E62E-7139A2CFE9ED}"/>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3036988-656B-A939-EDFA-105957E44F11}"/>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54988D9-099F-4109-9EFA-F682A38F8B02}"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C5D257D0-C21E-7047-A994-5B7FAB33D74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48FD505C-13E6-5135-8E42-0B6CF6FB30D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C4052942-43E4-4E7B-B1B2-0DC996E273B9}" type="datetimeFigureOut">
              <a:rPr lang="de-AT"/>
              <a:pPr>
                <a:defRPr/>
              </a:pPr>
              <a:t>08.05.2025</a:t>
            </a:fld>
            <a:endParaRPr lang="de-AT"/>
          </a:p>
        </p:txBody>
      </p:sp>
      <p:sp>
        <p:nvSpPr>
          <p:cNvPr id="4" name="Folienbildplatzhalter 3">
            <a:extLst>
              <a:ext uri="{FF2B5EF4-FFF2-40B4-BE49-F238E27FC236}">
                <a16:creationId xmlns:a16="http://schemas.microsoft.com/office/drawing/2014/main" id="{C03D3DBD-47D6-02F6-73FD-88AAD8BFAEB7}"/>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E17BAAC7-E550-41FD-31EF-C878A11DC3EF}"/>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B9737ADD-3CFB-0C36-6345-B985D3469BF5}"/>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62D2A244-C760-6DAA-9DFE-F4F5D18859F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7BD45DA-4D54-4F3D-9799-940A6EEE1868}"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179923836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99D70C2-81EB-17B6-D1D9-A631BEBDA684}"/>
              </a:ext>
            </a:extLst>
          </p:cNvPr>
          <p:cNvSpPr>
            <a:spLocks noGrp="1"/>
          </p:cNvSpPr>
          <p:nvPr>
            <p:ph type="dt" sz="half" idx="10"/>
          </p:nvPr>
        </p:nvSpPr>
        <p:spPr/>
        <p:txBody>
          <a:bodyPr/>
          <a:lstStyle>
            <a:lvl1pPr>
              <a:defRPr/>
            </a:lvl1pPr>
          </a:lstStyle>
          <a:p>
            <a:pPr>
              <a:defRPr/>
            </a:pPr>
            <a:fld id="{E04B6DEF-6176-4DA9-974F-D70F9EDB2853}" type="datetimeFigureOut">
              <a:rPr lang="de-AT"/>
              <a:pPr>
                <a:defRPr/>
              </a:pPr>
              <a:t>08.05.2025</a:t>
            </a:fld>
            <a:endParaRPr lang="de-AT"/>
          </a:p>
        </p:txBody>
      </p:sp>
      <p:sp>
        <p:nvSpPr>
          <p:cNvPr id="5" name="Fußzeilenplatzhalter 4">
            <a:extLst>
              <a:ext uri="{FF2B5EF4-FFF2-40B4-BE49-F238E27FC236}">
                <a16:creationId xmlns:a16="http://schemas.microsoft.com/office/drawing/2014/main" id="{AEF61A15-CACF-C311-7076-1B45A7A2E94D}"/>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99B07238-A3D8-1559-97AC-307AB81AC960}"/>
              </a:ext>
            </a:extLst>
          </p:cNvPr>
          <p:cNvSpPr>
            <a:spLocks noGrp="1"/>
          </p:cNvSpPr>
          <p:nvPr>
            <p:ph type="sldNum" sz="quarter" idx="12"/>
          </p:nvPr>
        </p:nvSpPr>
        <p:spPr/>
        <p:txBody>
          <a:bodyPr/>
          <a:lstStyle>
            <a:lvl1pPr>
              <a:defRPr/>
            </a:lvl1pPr>
          </a:lstStyle>
          <a:p>
            <a:pPr>
              <a:defRPr/>
            </a:pPr>
            <a:fld id="{36D5DD21-0C3D-4AB5-8005-34BEF7020D20}" type="slidenum">
              <a:rPr lang="de-AT" altLang="de-DE"/>
              <a:pPr>
                <a:defRPr/>
              </a:pPr>
              <a:t>‹Nr.›</a:t>
            </a:fld>
            <a:endParaRPr lang="de-AT" altLang="de-DE"/>
          </a:p>
        </p:txBody>
      </p:sp>
    </p:spTree>
    <p:extLst>
      <p:ext uri="{BB962C8B-B14F-4D97-AF65-F5344CB8AC3E}">
        <p14:creationId xmlns:p14="http://schemas.microsoft.com/office/powerpoint/2010/main" val="3476298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DA4D38D6-FDB0-6D91-2715-E99052E4D56B}"/>
              </a:ext>
            </a:extLst>
          </p:cNvPr>
          <p:cNvSpPr>
            <a:spLocks noGrp="1"/>
          </p:cNvSpPr>
          <p:nvPr>
            <p:ph type="dt" sz="half" idx="10"/>
          </p:nvPr>
        </p:nvSpPr>
        <p:spPr/>
        <p:txBody>
          <a:bodyPr/>
          <a:lstStyle>
            <a:lvl1pPr>
              <a:defRPr/>
            </a:lvl1pPr>
          </a:lstStyle>
          <a:p>
            <a:pPr>
              <a:defRPr/>
            </a:pPr>
            <a:fld id="{9D410AE1-3749-4D9D-A6D5-15C9B6C9F4DC}" type="datetimeFigureOut">
              <a:rPr lang="de-AT"/>
              <a:pPr>
                <a:defRPr/>
              </a:pPr>
              <a:t>08.05.2025</a:t>
            </a:fld>
            <a:endParaRPr lang="de-AT"/>
          </a:p>
        </p:txBody>
      </p:sp>
      <p:sp>
        <p:nvSpPr>
          <p:cNvPr id="5" name="Fußzeilenplatzhalter 4">
            <a:extLst>
              <a:ext uri="{FF2B5EF4-FFF2-40B4-BE49-F238E27FC236}">
                <a16:creationId xmlns:a16="http://schemas.microsoft.com/office/drawing/2014/main" id="{5B219C88-9035-C0D7-72CD-81742A0B182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B3262748-0AFF-D65B-0527-07A39C09CDCB}"/>
              </a:ext>
            </a:extLst>
          </p:cNvPr>
          <p:cNvSpPr>
            <a:spLocks noGrp="1"/>
          </p:cNvSpPr>
          <p:nvPr>
            <p:ph type="sldNum" sz="quarter" idx="12"/>
          </p:nvPr>
        </p:nvSpPr>
        <p:spPr/>
        <p:txBody>
          <a:bodyPr/>
          <a:lstStyle>
            <a:lvl1pPr>
              <a:defRPr/>
            </a:lvl1pPr>
          </a:lstStyle>
          <a:p>
            <a:pPr>
              <a:defRPr/>
            </a:pPr>
            <a:fld id="{8392194C-E58A-46FE-A4BD-0BF9125BD373}" type="slidenum">
              <a:rPr lang="de-AT" altLang="de-DE"/>
              <a:pPr>
                <a:defRPr/>
              </a:pPr>
              <a:t>‹Nr.›</a:t>
            </a:fld>
            <a:endParaRPr lang="de-AT" altLang="de-DE"/>
          </a:p>
        </p:txBody>
      </p:sp>
    </p:spTree>
    <p:extLst>
      <p:ext uri="{BB962C8B-B14F-4D97-AF65-F5344CB8AC3E}">
        <p14:creationId xmlns:p14="http://schemas.microsoft.com/office/powerpoint/2010/main" val="1152405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CF8B785F-86F7-5735-26EF-E8029BA2B82B}"/>
              </a:ext>
            </a:extLst>
          </p:cNvPr>
          <p:cNvSpPr>
            <a:spLocks noGrp="1"/>
          </p:cNvSpPr>
          <p:nvPr>
            <p:ph type="dt" sz="half" idx="10"/>
          </p:nvPr>
        </p:nvSpPr>
        <p:spPr/>
        <p:txBody>
          <a:bodyPr/>
          <a:lstStyle>
            <a:lvl1pPr>
              <a:defRPr/>
            </a:lvl1pPr>
          </a:lstStyle>
          <a:p>
            <a:pPr>
              <a:defRPr/>
            </a:pPr>
            <a:fld id="{E560FF75-B0E8-4CE6-B7A9-07039165DB57}" type="datetimeFigureOut">
              <a:rPr lang="de-AT"/>
              <a:pPr>
                <a:defRPr/>
              </a:pPr>
              <a:t>08.05.2025</a:t>
            </a:fld>
            <a:endParaRPr lang="de-AT"/>
          </a:p>
        </p:txBody>
      </p:sp>
      <p:sp>
        <p:nvSpPr>
          <p:cNvPr id="5" name="Fußzeilenplatzhalter 4">
            <a:extLst>
              <a:ext uri="{FF2B5EF4-FFF2-40B4-BE49-F238E27FC236}">
                <a16:creationId xmlns:a16="http://schemas.microsoft.com/office/drawing/2014/main" id="{BD9643B7-8593-E0F4-35F2-5844EFE5D299}"/>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6011F788-7483-4C07-9041-0016095C0756}"/>
              </a:ext>
            </a:extLst>
          </p:cNvPr>
          <p:cNvSpPr>
            <a:spLocks noGrp="1"/>
          </p:cNvSpPr>
          <p:nvPr>
            <p:ph type="sldNum" sz="quarter" idx="12"/>
          </p:nvPr>
        </p:nvSpPr>
        <p:spPr/>
        <p:txBody>
          <a:bodyPr/>
          <a:lstStyle>
            <a:lvl1pPr>
              <a:defRPr/>
            </a:lvl1pPr>
          </a:lstStyle>
          <a:p>
            <a:pPr>
              <a:defRPr/>
            </a:pPr>
            <a:fld id="{414751E7-E09A-469B-AFAD-ED748BEF75F9}" type="slidenum">
              <a:rPr lang="de-AT" altLang="de-DE"/>
              <a:pPr>
                <a:defRPr/>
              </a:pPr>
              <a:t>‹Nr.›</a:t>
            </a:fld>
            <a:endParaRPr lang="de-AT" altLang="de-DE"/>
          </a:p>
        </p:txBody>
      </p:sp>
    </p:spTree>
    <p:extLst>
      <p:ext uri="{BB962C8B-B14F-4D97-AF65-F5344CB8AC3E}">
        <p14:creationId xmlns:p14="http://schemas.microsoft.com/office/powerpoint/2010/main" val="3318878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1ADD71C-AB30-E6EA-6708-F91FE29DAA40}"/>
              </a:ext>
            </a:extLst>
          </p:cNvPr>
          <p:cNvSpPr>
            <a:spLocks noGrp="1"/>
          </p:cNvSpPr>
          <p:nvPr>
            <p:ph type="dt" sz="half" idx="10"/>
          </p:nvPr>
        </p:nvSpPr>
        <p:spPr/>
        <p:txBody>
          <a:bodyPr/>
          <a:lstStyle>
            <a:lvl1pPr>
              <a:defRPr/>
            </a:lvl1pPr>
          </a:lstStyle>
          <a:p>
            <a:pPr>
              <a:defRPr/>
            </a:pPr>
            <a:fld id="{96FDD76D-3EDD-45DD-AC37-D4889C8B7A9D}" type="datetimeFigureOut">
              <a:rPr lang="de-AT"/>
              <a:pPr>
                <a:defRPr/>
              </a:pPr>
              <a:t>08.05.2025</a:t>
            </a:fld>
            <a:endParaRPr lang="de-AT"/>
          </a:p>
        </p:txBody>
      </p:sp>
      <p:sp>
        <p:nvSpPr>
          <p:cNvPr id="5" name="Fußzeilenplatzhalter 4">
            <a:extLst>
              <a:ext uri="{FF2B5EF4-FFF2-40B4-BE49-F238E27FC236}">
                <a16:creationId xmlns:a16="http://schemas.microsoft.com/office/drawing/2014/main" id="{534EABAF-3510-0754-7B56-EE97C68F4E2F}"/>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9BC3FC1B-4B3E-1275-C825-E7B0E009E982}"/>
              </a:ext>
            </a:extLst>
          </p:cNvPr>
          <p:cNvSpPr>
            <a:spLocks noGrp="1"/>
          </p:cNvSpPr>
          <p:nvPr>
            <p:ph type="sldNum" sz="quarter" idx="12"/>
          </p:nvPr>
        </p:nvSpPr>
        <p:spPr/>
        <p:txBody>
          <a:bodyPr/>
          <a:lstStyle>
            <a:lvl1pPr>
              <a:defRPr/>
            </a:lvl1pPr>
          </a:lstStyle>
          <a:p>
            <a:pPr>
              <a:defRPr/>
            </a:pPr>
            <a:fld id="{DC437074-4C7D-41E8-91E2-8E76D47E7D7F}" type="slidenum">
              <a:rPr lang="de-AT" altLang="de-DE"/>
              <a:pPr>
                <a:defRPr/>
              </a:pPr>
              <a:t>‹Nr.›</a:t>
            </a:fld>
            <a:endParaRPr lang="de-AT" altLang="de-DE"/>
          </a:p>
        </p:txBody>
      </p:sp>
    </p:spTree>
    <p:extLst>
      <p:ext uri="{BB962C8B-B14F-4D97-AF65-F5344CB8AC3E}">
        <p14:creationId xmlns:p14="http://schemas.microsoft.com/office/powerpoint/2010/main" val="750629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E8B52689-5544-50B6-D091-1048377BC094}"/>
              </a:ext>
            </a:extLst>
          </p:cNvPr>
          <p:cNvSpPr>
            <a:spLocks noGrp="1"/>
          </p:cNvSpPr>
          <p:nvPr>
            <p:ph type="dt" sz="half" idx="10"/>
          </p:nvPr>
        </p:nvSpPr>
        <p:spPr/>
        <p:txBody>
          <a:bodyPr/>
          <a:lstStyle>
            <a:lvl1pPr>
              <a:defRPr/>
            </a:lvl1pPr>
          </a:lstStyle>
          <a:p>
            <a:pPr>
              <a:defRPr/>
            </a:pPr>
            <a:fld id="{E0D82727-FB9E-4873-BB94-64548056AB95}" type="datetimeFigureOut">
              <a:rPr lang="de-AT"/>
              <a:pPr>
                <a:defRPr/>
              </a:pPr>
              <a:t>08.05.2025</a:t>
            </a:fld>
            <a:endParaRPr lang="de-AT"/>
          </a:p>
        </p:txBody>
      </p:sp>
      <p:sp>
        <p:nvSpPr>
          <p:cNvPr id="6" name="Fußzeilenplatzhalter 4">
            <a:extLst>
              <a:ext uri="{FF2B5EF4-FFF2-40B4-BE49-F238E27FC236}">
                <a16:creationId xmlns:a16="http://schemas.microsoft.com/office/drawing/2014/main" id="{81557800-3306-5C54-D53A-0B4292B0EBD0}"/>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3E5DA2DC-EA20-7B6A-368D-E4189DE46394}"/>
              </a:ext>
            </a:extLst>
          </p:cNvPr>
          <p:cNvSpPr>
            <a:spLocks noGrp="1"/>
          </p:cNvSpPr>
          <p:nvPr>
            <p:ph type="sldNum" sz="quarter" idx="12"/>
          </p:nvPr>
        </p:nvSpPr>
        <p:spPr/>
        <p:txBody>
          <a:bodyPr/>
          <a:lstStyle>
            <a:lvl1pPr>
              <a:defRPr/>
            </a:lvl1pPr>
          </a:lstStyle>
          <a:p>
            <a:pPr>
              <a:defRPr/>
            </a:pPr>
            <a:fld id="{B20D82E4-1A46-4FE8-8403-B8678A414A28}" type="slidenum">
              <a:rPr lang="de-AT" altLang="de-DE"/>
              <a:pPr>
                <a:defRPr/>
              </a:pPr>
              <a:t>‹Nr.›</a:t>
            </a:fld>
            <a:endParaRPr lang="de-AT" altLang="de-DE"/>
          </a:p>
        </p:txBody>
      </p:sp>
    </p:spTree>
    <p:extLst>
      <p:ext uri="{BB962C8B-B14F-4D97-AF65-F5344CB8AC3E}">
        <p14:creationId xmlns:p14="http://schemas.microsoft.com/office/powerpoint/2010/main" val="1592789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3ECF3D46-E0DC-53CD-5B53-1E2EAEAD2126}"/>
              </a:ext>
            </a:extLst>
          </p:cNvPr>
          <p:cNvSpPr>
            <a:spLocks noGrp="1"/>
          </p:cNvSpPr>
          <p:nvPr>
            <p:ph type="dt" sz="half" idx="10"/>
          </p:nvPr>
        </p:nvSpPr>
        <p:spPr/>
        <p:txBody>
          <a:bodyPr/>
          <a:lstStyle>
            <a:lvl1pPr>
              <a:defRPr/>
            </a:lvl1pPr>
          </a:lstStyle>
          <a:p>
            <a:pPr>
              <a:defRPr/>
            </a:pPr>
            <a:fld id="{F332C872-ED70-42A4-AA3A-097F829F8229}" type="datetimeFigureOut">
              <a:rPr lang="de-AT"/>
              <a:pPr>
                <a:defRPr/>
              </a:pPr>
              <a:t>08.05.2025</a:t>
            </a:fld>
            <a:endParaRPr lang="de-AT"/>
          </a:p>
        </p:txBody>
      </p:sp>
      <p:sp>
        <p:nvSpPr>
          <p:cNvPr id="8" name="Fußzeilenplatzhalter 4">
            <a:extLst>
              <a:ext uri="{FF2B5EF4-FFF2-40B4-BE49-F238E27FC236}">
                <a16:creationId xmlns:a16="http://schemas.microsoft.com/office/drawing/2014/main" id="{D1231C60-9C2A-D253-7926-EE501F1C22DE}"/>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8D8F1B9B-1981-C18D-0011-4CB0D360DB2D}"/>
              </a:ext>
            </a:extLst>
          </p:cNvPr>
          <p:cNvSpPr>
            <a:spLocks noGrp="1"/>
          </p:cNvSpPr>
          <p:nvPr>
            <p:ph type="sldNum" sz="quarter" idx="12"/>
          </p:nvPr>
        </p:nvSpPr>
        <p:spPr/>
        <p:txBody>
          <a:bodyPr/>
          <a:lstStyle>
            <a:lvl1pPr>
              <a:defRPr/>
            </a:lvl1pPr>
          </a:lstStyle>
          <a:p>
            <a:pPr>
              <a:defRPr/>
            </a:pPr>
            <a:fld id="{84FBE298-5DA1-4B95-8D53-F67007AFAC80}" type="slidenum">
              <a:rPr lang="de-AT" altLang="de-DE"/>
              <a:pPr>
                <a:defRPr/>
              </a:pPr>
              <a:t>‹Nr.›</a:t>
            </a:fld>
            <a:endParaRPr lang="de-AT" altLang="de-DE"/>
          </a:p>
        </p:txBody>
      </p:sp>
    </p:spTree>
    <p:extLst>
      <p:ext uri="{BB962C8B-B14F-4D97-AF65-F5344CB8AC3E}">
        <p14:creationId xmlns:p14="http://schemas.microsoft.com/office/powerpoint/2010/main" val="304957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B922023F-280D-15D9-03A8-5E55F1E7065C}"/>
              </a:ext>
            </a:extLst>
          </p:cNvPr>
          <p:cNvSpPr>
            <a:spLocks noGrp="1"/>
          </p:cNvSpPr>
          <p:nvPr>
            <p:ph type="dt" sz="half" idx="10"/>
          </p:nvPr>
        </p:nvSpPr>
        <p:spPr/>
        <p:txBody>
          <a:bodyPr/>
          <a:lstStyle>
            <a:lvl1pPr>
              <a:defRPr/>
            </a:lvl1pPr>
          </a:lstStyle>
          <a:p>
            <a:pPr>
              <a:defRPr/>
            </a:pPr>
            <a:fld id="{8C2BF0DD-8B95-461E-97B6-48E3D199D370}" type="datetimeFigureOut">
              <a:rPr lang="de-AT"/>
              <a:pPr>
                <a:defRPr/>
              </a:pPr>
              <a:t>08.05.2025</a:t>
            </a:fld>
            <a:endParaRPr lang="de-AT"/>
          </a:p>
        </p:txBody>
      </p:sp>
      <p:sp>
        <p:nvSpPr>
          <p:cNvPr id="4" name="Fußzeilenplatzhalter 4">
            <a:extLst>
              <a:ext uri="{FF2B5EF4-FFF2-40B4-BE49-F238E27FC236}">
                <a16:creationId xmlns:a16="http://schemas.microsoft.com/office/drawing/2014/main" id="{2891807C-2BCD-404D-0D87-76943CEFCE1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EB299E7-BDA3-F701-76AD-B1E39E29DD68}"/>
              </a:ext>
            </a:extLst>
          </p:cNvPr>
          <p:cNvSpPr>
            <a:spLocks noGrp="1"/>
          </p:cNvSpPr>
          <p:nvPr>
            <p:ph type="sldNum" sz="quarter" idx="12"/>
          </p:nvPr>
        </p:nvSpPr>
        <p:spPr/>
        <p:txBody>
          <a:bodyPr/>
          <a:lstStyle>
            <a:lvl1pPr>
              <a:defRPr/>
            </a:lvl1pPr>
          </a:lstStyle>
          <a:p>
            <a:pPr>
              <a:defRPr/>
            </a:pPr>
            <a:fld id="{6808A1D7-8DC5-457C-BE67-6C015877FDCD}" type="slidenum">
              <a:rPr lang="de-AT" altLang="de-DE"/>
              <a:pPr>
                <a:defRPr/>
              </a:pPr>
              <a:t>‹Nr.›</a:t>
            </a:fld>
            <a:endParaRPr lang="de-AT" altLang="de-DE"/>
          </a:p>
        </p:txBody>
      </p:sp>
    </p:spTree>
    <p:extLst>
      <p:ext uri="{BB962C8B-B14F-4D97-AF65-F5344CB8AC3E}">
        <p14:creationId xmlns:p14="http://schemas.microsoft.com/office/powerpoint/2010/main" val="3148561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DD6F5CD8-2324-DB23-5C6E-2184DE4DCE22}"/>
              </a:ext>
            </a:extLst>
          </p:cNvPr>
          <p:cNvSpPr>
            <a:spLocks noGrp="1"/>
          </p:cNvSpPr>
          <p:nvPr>
            <p:ph type="dt" sz="half" idx="10"/>
          </p:nvPr>
        </p:nvSpPr>
        <p:spPr/>
        <p:txBody>
          <a:bodyPr/>
          <a:lstStyle>
            <a:lvl1pPr>
              <a:defRPr/>
            </a:lvl1pPr>
          </a:lstStyle>
          <a:p>
            <a:pPr>
              <a:defRPr/>
            </a:pPr>
            <a:fld id="{E670E6F4-641A-43AD-8D62-6C7EAEA7454A}" type="datetimeFigureOut">
              <a:rPr lang="de-AT"/>
              <a:pPr>
                <a:defRPr/>
              </a:pPr>
              <a:t>08.05.2025</a:t>
            </a:fld>
            <a:endParaRPr lang="de-AT"/>
          </a:p>
        </p:txBody>
      </p:sp>
      <p:sp>
        <p:nvSpPr>
          <p:cNvPr id="3" name="Fußzeilenplatzhalter 4">
            <a:extLst>
              <a:ext uri="{FF2B5EF4-FFF2-40B4-BE49-F238E27FC236}">
                <a16:creationId xmlns:a16="http://schemas.microsoft.com/office/drawing/2014/main" id="{FF8D07C1-75EF-7EDC-4097-4C78C7E05A83}"/>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87927D93-259E-C638-47DD-5AECCC8F9AFB}"/>
              </a:ext>
            </a:extLst>
          </p:cNvPr>
          <p:cNvSpPr>
            <a:spLocks noGrp="1"/>
          </p:cNvSpPr>
          <p:nvPr>
            <p:ph type="sldNum" sz="quarter" idx="12"/>
          </p:nvPr>
        </p:nvSpPr>
        <p:spPr/>
        <p:txBody>
          <a:bodyPr/>
          <a:lstStyle>
            <a:lvl1pPr>
              <a:defRPr/>
            </a:lvl1pPr>
          </a:lstStyle>
          <a:p>
            <a:pPr>
              <a:defRPr/>
            </a:pPr>
            <a:fld id="{DE46CFEF-1E8A-4CDA-9C2B-4A4148A63B2A}" type="slidenum">
              <a:rPr lang="de-AT" altLang="de-DE"/>
              <a:pPr>
                <a:defRPr/>
              </a:pPr>
              <a:t>‹Nr.›</a:t>
            </a:fld>
            <a:endParaRPr lang="de-AT" altLang="de-DE"/>
          </a:p>
        </p:txBody>
      </p:sp>
    </p:spTree>
    <p:extLst>
      <p:ext uri="{BB962C8B-B14F-4D97-AF65-F5344CB8AC3E}">
        <p14:creationId xmlns:p14="http://schemas.microsoft.com/office/powerpoint/2010/main" val="863389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BBA81A5C-1610-A52C-3A91-C5807156431A}"/>
              </a:ext>
            </a:extLst>
          </p:cNvPr>
          <p:cNvSpPr>
            <a:spLocks noGrp="1"/>
          </p:cNvSpPr>
          <p:nvPr>
            <p:ph type="dt" sz="half" idx="10"/>
          </p:nvPr>
        </p:nvSpPr>
        <p:spPr/>
        <p:txBody>
          <a:bodyPr/>
          <a:lstStyle>
            <a:lvl1pPr>
              <a:defRPr/>
            </a:lvl1pPr>
          </a:lstStyle>
          <a:p>
            <a:pPr>
              <a:defRPr/>
            </a:pPr>
            <a:fld id="{716FC359-132F-4858-9A52-B13512263D9D}" type="datetimeFigureOut">
              <a:rPr lang="de-AT"/>
              <a:pPr>
                <a:defRPr/>
              </a:pPr>
              <a:t>08.05.2025</a:t>
            </a:fld>
            <a:endParaRPr lang="de-AT"/>
          </a:p>
        </p:txBody>
      </p:sp>
      <p:sp>
        <p:nvSpPr>
          <p:cNvPr id="6" name="Fußzeilenplatzhalter 4">
            <a:extLst>
              <a:ext uri="{FF2B5EF4-FFF2-40B4-BE49-F238E27FC236}">
                <a16:creationId xmlns:a16="http://schemas.microsoft.com/office/drawing/2014/main" id="{4EA6BED7-FD7C-3165-0FB8-7C130A3FFA02}"/>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8A010830-7A62-24CC-1D0F-5970F470E8A0}"/>
              </a:ext>
            </a:extLst>
          </p:cNvPr>
          <p:cNvSpPr>
            <a:spLocks noGrp="1"/>
          </p:cNvSpPr>
          <p:nvPr>
            <p:ph type="sldNum" sz="quarter" idx="12"/>
          </p:nvPr>
        </p:nvSpPr>
        <p:spPr/>
        <p:txBody>
          <a:bodyPr/>
          <a:lstStyle>
            <a:lvl1pPr>
              <a:defRPr/>
            </a:lvl1pPr>
          </a:lstStyle>
          <a:p>
            <a:pPr>
              <a:defRPr/>
            </a:pPr>
            <a:fld id="{E45088CB-D9BE-4B57-8B03-E099F3339CCB}" type="slidenum">
              <a:rPr lang="de-AT" altLang="de-DE"/>
              <a:pPr>
                <a:defRPr/>
              </a:pPr>
              <a:t>‹Nr.›</a:t>
            </a:fld>
            <a:endParaRPr lang="de-AT" altLang="de-DE"/>
          </a:p>
        </p:txBody>
      </p:sp>
    </p:spTree>
    <p:extLst>
      <p:ext uri="{BB962C8B-B14F-4D97-AF65-F5344CB8AC3E}">
        <p14:creationId xmlns:p14="http://schemas.microsoft.com/office/powerpoint/2010/main" val="3551500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32B245CB-16D9-B29A-CBD0-37B0E8FF1B52}"/>
              </a:ext>
            </a:extLst>
          </p:cNvPr>
          <p:cNvSpPr>
            <a:spLocks noGrp="1"/>
          </p:cNvSpPr>
          <p:nvPr>
            <p:ph type="dt" sz="half" idx="10"/>
          </p:nvPr>
        </p:nvSpPr>
        <p:spPr/>
        <p:txBody>
          <a:bodyPr/>
          <a:lstStyle>
            <a:lvl1pPr>
              <a:defRPr/>
            </a:lvl1pPr>
          </a:lstStyle>
          <a:p>
            <a:pPr>
              <a:defRPr/>
            </a:pPr>
            <a:fld id="{2F68F2C2-81AB-4A9E-A894-0FF6BD94957E}" type="datetimeFigureOut">
              <a:rPr lang="de-AT"/>
              <a:pPr>
                <a:defRPr/>
              </a:pPr>
              <a:t>08.05.2025</a:t>
            </a:fld>
            <a:endParaRPr lang="de-AT"/>
          </a:p>
        </p:txBody>
      </p:sp>
      <p:sp>
        <p:nvSpPr>
          <p:cNvPr id="6" name="Fußzeilenplatzhalter 4">
            <a:extLst>
              <a:ext uri="{FF2B5EF4-FFF2-40B4-BE49-F238E27FC236}">
                <a16:creationId xmlns:a16="http://schemas.microsoft.com/office/drawing/2014/main" id="{CAFC5F73-4A5B-5772-F86D-FD63E0AACA2E}"/>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3D84E202-2E36-3962-5392-E7A945285F1A}"/>
              </a:ext>
            </a:extLst>
          </p:cNvPr>
          <p:cNvSpPr>
            <a:spLocks noGrp="1"/>
          </p:cNvSpPr>
          <p:nvPr>
            <p:ph type="sldNum" sz="quarter" idx="12"/>
          </p:nvPr>
        </p:nvSpPr>
        <p:spPr/>
        <p:txBody>
          <a:bodyPr/>
          <a:lstStyle>
            <a:lvl1pPr>
              <a:defRPr/>
            </a:lvl1pPr>
          </a:lstStyle>
          <a:p>
            <a:pPr>
              <a:defRPr/>
            </a:pPr>
            <a:fld id="{4F6337B4-DCD3-43C1-980E-287C9F410DE7}" type="slidenum">
              <a:rPr lang="de-AT" altLang="de-DE"/>
              <a:pPr>
                <a:defRPr/>
              </a:pPr>
              <a:t>‹Nr.›</a:t>
            </a:fld>
            <a:endParaRPr lang="de-AT" altLang="de-DE"/>
          </a:p>
        </p:txBody>
      </p:sp>
    </p:spTree>
    <p:extLst>
      <p:ext uri="{BB962C8B-B14F-4D97-AF65-F5344CB8AC3E}">
        <p14:creationId xmlns:p14="http://schemas.microsoft.com/office/powerpoint/2010/main" val="1275047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B055218F-6F8C-A1C1-115A-E9CD4F8601B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8566AEEA-2F0F-3E52-E9F0-8FC14EE42102}"/>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7E5BBC68-E9FF-201F-2257-0642FC7C443F}"/>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4AFE4EBA-5063-3581-5BB3-F8196C5F14D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94F1E7EE-786E-4855-82D1-45E7B73EDF44}" type="datetimeFigureOut">
              <a:rPr lang="de-AT"/>
              <a:pPr>
                <a:defRPr/>
              </a:pPr>
              <a:t>08.05.2025</a:t>
            </a:fld>
            <a:endParaRPr lang="de-AT"/>
          </a:p>
        </p:txBody>
      </p:sp>
      <p:sp>
        <p:nvSpPr>
          <p:cNvPr id="5" name="Fußzeilenplatzhalter 4">
            <a:extLst>
              <a:ext uri="{FF2B5EF4-FFF2-40B4-BE49-F238E27FC236}">
                <a16:creationId xmlns:a16="http://schemas.microsoft.com/office/drawing/2014/main" id="{5102DEDC-F15C-5F1A-703A-959424DDC7D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7F7889DB-95C7-6CB8-7C59-E0C8F2A1D7F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FB4A1E8D-4075-4F8D-B24E-08E277A3E6CB}"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FE82E93-112A-0BD3-6EE8-FD70EFDA4833}"/>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CEDE0102-180C-88EA-5D31-4684A87DCE84}"/>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9A59BBD9-7E67-0101-B74C-5733FE1EA0E4}"/>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61417705-D433-64F8-1077-26AAA6E9A123}"/>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52B90DAB-88A0-93E7-7280-6787F53BB87F}"/>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B2327A12-02AA-75C8-C3B5-F637BA877F08}"/>
              </a:ext>
            </a:extLst>
          </p:cNvPr>
          <p:cNvSpPr txBox="1">
            <a:spLocks noChangeArrowheads="1"/>
          </p:cNvSpPr>
          <p:nvPr userDrawn="1"/>
        </p:nvSpPr>
        <p:spPr bwMode="auto">
          <a:xfrm>
            <a:off x="1835150" y="-128588"/>
            <a:ext cx="496888"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55" r:id="rId1"/>
    <p:sldLayoutId id="2147484045" r:id="rId2"/>
    <p:sldLayoutId id="2147484046" r:id="rId3"/>
    <p:sldLayoutId id="2147484047" r:id="rId4"/>
    <p:sldLayoutId id="2147484048" r:id="rId5"/>
    <p:sldLayoutId id="2147484049" r:id="rId6"/>
    <p:sldLayoutId id="2147484050" r:id="rId7"/>
    <p:sldLayoutId id="2147484051" r:id="rId8"/>
    <p:sldLayoutId id="2147484052" r:id="rId9"/>
    <p:sldLayoutId id="2147484053" r:id="rId10"/>
    <p:sldLayoutId id="2147484054"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platzhalter 1">
            <a:extLst>
              <a:ext uri="{FF2B5EF4-FFF2-40B4-BE49-F238E27FC236}">
                <a16:creationId xmlns:a16="http://schemas.microsoft.com/office/drawing/2014/main" id="{3C73A4E5-715A-DF9D-DDB1-4BB862D26821}"/>
              </a:ext>
            </a:extLst>
          </p:cNvPr>
          <p:cNvSpPr>
            <a:spLocks noGrp="1"/>
          </p:cNvSpPr>
          <p:nvPr>
            <p:ph type="body" idx="1"/>
          </p:nvPr>
        </p:nvSpPr>
        <p:spPr>
          <a:xfrm>
            <a:off x="1763713" y="2924175"/>
            <a:ext cx="5184775" cy="1338263"/>
          </a:xfrm>
        </p:spPr>
        <p:txBody>
          <a:bodyPr/>
          <a:lstStyle/>
          <a:p>
            <a:pPr algn="ctr"/>
            <a:r>
              <a:rPr altLang="de-DE" sz="3800" dirty="0">
                <a:latin typeface="Arial" panose="020B0604020202020204" pitchFamily="34" charset="0"/>
                <a:cs typeface="Arial" panose="020B0604020202020204" pitchFamily="34" charset="0"/>
              </a:rPr>
              <a:t>Lehrlingsausbildung in Österreich</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F34E0DB6-CE58-2498-00A0-02B286986530}"/>
              </a:ext>
            </a:extLst>
          </p:cNvPr>
          <p:cNvSpPr>
            <a:spLocks noGrp="1"/>
          </p:cNvSpPr>
          <p:nvPr>
            <p:ph type="title"/>
          </p:nvPr>
        </p:nvSpPr>
        <p:spPr>
          <a:xfrm>
            <a:off x="539750" y="1146175"/>
            <a:ext cx="7920038" cy="461963"/>
          </a:xfrm>
          <a:solidFill>
            <a:schemeClr val="accent4">
              <a:lumMod val="20000"/>
              <a:lumOff val="80000"/>
            </a:schemeClr>
          </a:solidFill>
        </p:spPr>
        <p:txBody>
          <a:bodyPr/>
          <a:lstStyle/>
          <a:p>
            <a:pPr>
              <a:defRPr/>
            </a:pPr>
            <a:r>
              <a:rPr lang="de-AT" altLang="de-DE" sz="2400" dirty="0">
                <a:latin typeface="Arial" panose="020B0604020202020204" pitchFamily="34" charset="0"/>
                <a:cs typeface="Arial" panose="020B0604020202020204" pitchFamily="34" charset="0"/>
              </a:rPr>
              <a:t>Lehre: rund 200 Lehrberufe</a:t>
            </a:r>
          </a:p>
        </p:txBody>
      </p:sp>
      <p:sp>
        <p:nvSpPr>
          <p:cNvPr id="3075" name="Inhaltsplatzhalter 2">
            <a:extLst>
              <a:ext uri="{FF2B5EF4-FFF2-40B4-BE49-F238E27FC236}">
                <a16:creationId xmlns:a16="http://schemas.microsoft.com/office/drawing/2014/main" id="{3FA20F1B-794B-990F-80FB-8A4AB14B07D4}"/>
              </a:ext>
            </a:extLst>
          </p:cNvPr>
          <p:cNvSpPr>
            <a:spLocks noGrp="1"/>
          </p:cNvSpPr>
          <p:nvPr>
            <p:ph idx="1"/>
          </p:nvPr>
        </p:nvSpPr>
        <p:spPr>
          <a:xfrm>
            <a:off x="755650" y="1716088"/>
            <a:ext cx="7777163" cy="4808537"/>
          </a:xfrm>
        </p:spPr>
        <p:txBody>
          <a:bodyPr/>
          <a:lstStyle/>
          <a:p>
            <a:pPr marL="0" indent="0" algn="ctr">
              <a:lnSpc>
                <a:spcPct val="150000"/>
              </a:lnSpc>
              <a:buFont typeface="Arial" panose="020B0604020202020204" pitchFamily="34" charset="0"/>
              <a:buNone/>
            </a:pPr>
            <a:r>
              <a:rPr altLang="de-DE" sz="1800" b="0" dirty="0">
                <a:latin typeface="Arial" panose="020B0604020202020204" pitchFamily="34" charset="0"/>
                <a:cs typeface="Arial" panose="020B0604020202020204" pitchFamily="34" charset="0"/>
              </a:rPr>
              <a:t>Voraussetzung: </a:t>
            </a:r>
            <a:r>
              <a:rPr altLang="de-DE" sz="1800" dirty="0">
                <a:latin typeface="Arial" panose="020B0604020202020204" pitchFamily="34" charset="0"/>
                <a:cs typeface="Arial" panose="020B0604020202020204" pitchFamily="34" charset="0"/>
              </a:rPr>
              <a:t>neuntes Pflichtschuljahr</a:t>
            </a:r>
          </a:p>
          <a:p>
            <a:pPr marL="0" indent="0" algn="ctr">
              <a:lnSpc>
                <a:spcPct val="150000"/>
              </a:lnSpc>
              <a:buFont typeface="Arial" panose="020B0604020202020204" pitchFamily="34" charset="0"/>
              <a:buNone/>
            </a:pPr>
            <a:endParaRPr altLang="de-DE" sz="1800" b="0" dirty="0">
              <a:latin typeface="Arial" panose="020B0604020202020204" pitchFamily="34" charset="0"/>
              <a:cs typeface="Arial" panose="020B0604020202020204" pitchFamily="34" charset="0"/>
            </a:endParaRPr>
          </a:p>
          <a:p>
            <a:pPr marL="0" indent="0" algn="ctr">
              <a:lnSpc>
                <a:spcPct val="150000"/>
              </a:lnSpc>
              <a:buFont typeface="Arial" panose="020B0604020202020204" pitchFamily="34" charset="0"/>
              <a:buNone/>
            </a:pPr>
            <a:r>
              <a:rPr altLang="de-DE" sz="1800" dirty="0">
                <a:latin typeface="Arial" panose="020B0604020202020204" pitchFamily="34" charset="0"/>
                <a:cs typeface="Arial" panose="020B0604020202020204" pitchFamily="34" charset="0"/>
              </a:rPr>
              <a:t>duale Ausbildung</a:t>
            </a:r>
            <a:r>
              <a:rPr altLang="de-DE" sz="1800" b="0" dirty="0">
                <a:latin typeface="Arial" panose="020B0604020202020204" pitchFamily="34" charset="0"/>
                <a:cs typeface="Arial" panose="020B0604020202020204" pitchFamily="34" charset="0"/>
              </a:rPr>
              <a:t>: Lehrbetrieb und Berufsschule</a:t>
            </a:r>
          </a:p>
          <a:p>
            <a:pPr marL="0" indent="0" algn="ctr">
              <a:lnSpc>
                <a:spcPct val="150000"/>
              </a:lnSpc>
              <a:buFont typeface="Arial" panose="020B0604020202020204" pitchFamily="34" charset="0"/>
              <a:buNone/>
            </a:pPr>
            <a:endParaRPr altLang="de-DE" sz="1800" b="0" dirty="0">
              <a:latin typeface="Arial" panose="020B0604020202020204" pitchFamily="34" charset="0"/>
              <a:cs typeface="Arial" panose="020B0604020202020204" pitchFamily="34" charset="0"/>
            </a:endParaRPr>
          </a:p>
          <a:p>
            <a:pPr marL="0" indent="0" algn="ctr">
              <a:lnSpc>
                <a:spcPct val="150000"/>
              </a:lnSpc>
              <a:buFont typeface="Arial" panose="020B0604020202020204" pitchFamily="34" charset="0"/>
              <a:buNone/>
            </a:pPr>
            <a:r>
              <a:rPr altLang="de-DE" sz="1800" dirty="0">
                <a:latin typeface="Arial" panose="020B0604020202020204" pitchFamily="34" charset="0"/>
                <a:cs typeface="Arial" panose="020B0604020202020204" pitchFamily="34" charset="0"/>
              </a:rPr>
              <a:t>Dauer: </a:t>
            </a:r>
            <a:r>
              <a:rPr altLang="de-DE" sz="1800" b="0" dirty="0">
                <a:latin typeface="Arial" panose="020B0604020202020204" pitchFamily="34" charset="0"/>
                <a:cs typeface="Arial" panose="020B0604020202020204" pitchFamily="34" charset="0"/>
              </a:rPr>
              <a:t>zwei bis vier Jahre mit </a:t>
            </a:r>
            <a:r>
              <a:rPr altLang="de-DE" sz="1800" dirty="0">
                <a:latin typeface="Arial" panose="020B0604020202020204" pitchFamily="34" charset="0"/>
                <a:cs typeface="Arial" panose="020B0604020202020204" pitchFamily="34" charset="0"/>
              </a:rPr>
              <a:t>Lehrlingseinkommen</a:t>
            </a:r>
          </a:p>
          <a:p>
            <a:pPr marL="0" indent="0" algn="ctr">
              <a:lnSpc>
                <a:spcPct val="150000"/>
              </a:lnSpc>
              <a:buFont typeface="Arial" panose="020B0604020202020204" pitchFamily="34" charset="0"/>
              <a:buNone/>
            </a:pPr>
            <a:endParaRPr altLang="de-DE" sz="1800" b="0" dirty="0">
              <a:latin typeface="Arial" panose="020B0604020202020204" pitchFamily="34" charset="0"/>
              <a:cs typeface="Arial" panose="020B0604020202020204" pitchFamily="34" charset="0"/>
            </a:endParaRPr>
          </a:p>
          <a:p>
            <a:pPr marL="0" indent="0" algn="ctr">
              <a:lnSpc>
                <a:spcPct val="150000"/>
              </a:lnSpc>
              <a:buFont typeface="Arial" panose="020B0604020202020204" pitchFamily="34" charset="0"/>
              <a:buNone/>
            </a:pPr>
            <a:r>
              <a:rPr altLang="de-DE" sz="1800" dirty="0">
                <a:latin typeface="Arial" panose="020B0604020202020204" pitchFamily="34" charset="0"/>
                <a:cs typeface="Arial" panose="020B0604020202020204" pitchFamily="34" charset="0"/>
              </a:rPr>
              <a:t>Lehrabschlussprüfung</a:t>
            </a:r>
            <a:endParaRPr altLang="de-DE" sz="1800" b="0" dirty="0">
              <a:latin typeface="Arial" panose="020B0604020202020204" pitchFamily="34" charset="0"/>
              <a:cs typeface="Arial" panose="020B0604020202020204" pitchFamily="34" charset="0"/>
            </a:endParaRPr>
          </a:p>
          <a:p>
            <a:pPr marL="0" indent="0" algn="ctr">
              <a:lnSpc>
                <a:spcPct val="150000"/>
              </a:lnSpc>
              <a:buFont typeface="Arial" panose="020B0604020202020204" pitchFamily="34" charset="0"/>
              <a:buNone/>
            </a:pPr>
            <a:endParaRPr altLang="de-DE" sz="1800" b="0" dirty="0">
              <a:latin typeface="Arial" panose="020B0604020202020204" pitchFamily="34" charset="0"/>
              <a:cs typeface="Arial" panose="020B0604020202020204" pitchFamily="34" charset="0"/>
            </a:endParaRPr>
          </a:p>
          <a:p>
            <a:pPr marL="0" indent="0">
              <a:lnSpc>
                <a:spcPct val="150000"/>
              </a:lnSpc>
              <a:buFont typeface="Arial" panose="020B0604020202020204" pitchFamily="34" charset="0"/>
              <a:buNone/>
            </a:pPr>
            <a:r>
              <a:rPr altLang="de-DE" sz="1800" dirty="0">
                <a:latin typeface="Arial" panose="020B0604020202020204" pitchFamily="34" charset="0"/>
                <a:cs typeface="Arial" panose="020B0604020202020204" pitchFamily="34" charset="0"/>
              </a:rPr>
              <a:t>	       Meisterprüfung		</a:t>
            </a:r>
            <a:endParaRPr altLang="de-DE" sz="1800" b="0" dirty="0">
              <a:latin typeface="Arial" panose="020B0604020202020204" pitchFamily="34" charset="0"/>
              <a:cs typeface="Arial" panose="020B0604020202020204" pitchFamily="34" charset="0"/>
            </a:endParaRPr>
          </a:p>
        </p:txBody>
      </p:sp>
      <p:cxnSp>
        <p:nvCxnSpPr>
          <p:cNvPr id="3" name="Gerade Verbindung mit Pfeil 2">
            <a:extLst>
              <a:ext uri="{FF2B5EF4-FFF2-40B4-BE49-F238E27FC236}">
                <a16:creationId xmlns:a16="http://schemas.microsoft.com/office/drawing/2014/main" id="{2B3C7599-81C7-85E8-3C09-180CEF1A1D19}"/>
              </a:ext>
            </a:extLst>
          </p:cNvPr>
          <p:cNvCxnSpPr/>
          <p:nvPr/>
        </p:nvCxnSpPr>
        <p:spPr>
          <a:xfrm>
            <a:off x="4643438" y="2276475"/>
            <a:ext cx="0" cy="288925"/>
          </a:xfrm>
          <a:prstGeom prst="straightConnector1">
            <a:avLst/>
          </a:prstGeom>
          <a:ln w="38100">
            <a:solidFill>
              <a:schemeClr val="accent4">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14" name="Gerade Verbindung mit Pfeil 13">
            <a:extLst>
              <a:ext uri="{FF2B5EF4-FFF2-40B4-BE49-F238E27FC236}">
                <a16:creationId xmlns:a16="http://schemas.microsoft.com/office/drawing/2014/main" id="{9EE25FEE-0E04-3103-D11A-631BE42BF45E}"/>
              </a:ext>
            </a:extLst>
          </p:cNvPr>
          <p:cNvCxnSpPr/>
          <p:nvPr/>
        </p:nvCxnSpPr>
        <p:spPr>
          <a:xfrm>
            <a:off x="4692650" y="4157663"/>
            <a:ext cx="0" cy="287337"/>
          </a:xfrm>
          <a:prstGeom prst="straightConnector1">
            <a:avLst/>
          </a:prstGeom>
          <a:ln w="38100">
            <a:solidFill>
              <a:schemeClr val="accent4">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15" name="Gerade Verbindung mit Pfeil 14">
            <a:extLst>
              <a:ext uri="{FF2B5EF4-FFF2-40B4-BE49-F238E27FC236}">
                <a16:creationId xmlns:a16="http://schemas.microsoft.com/office/drawing/2014/main" id="{E8FBDF66-7FCD-C6A4-10A4-9A706BA42D03}"/>
              </a:ext>
            </a:extLst>
          </p:cNvPr>
          <p:cNvCxnSpPr/>
          <p:nvPr/>
        </p:nvCxnSpPr>
        <p:spPr>
          <a:xfrm>
            <a:off x="4211638" y="4157663"/>
            <a:ext cx="0" cy="287337"/>
          </a:xfrm>
          <a:prstGeom prst="straightConnector1">
            <a:avLst/>
          </a:prstGeom>
          <a:ln w="38100">
            <a:solidFill>
              <a:schemeClr val="accent4">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16" name="Gerade Verbindung mit Pfeil 15">
            <a:extLst>
              <a:ext uri="{FF2B5EF4-FFF2-40B4-BE49-F238E27FC236}">
                <a16:creationId xmlns:a16="http://schemas.microsoft.com/office/drawing/2014/main" id="{FDBD7EC8-E9F4-8FEA-1A25-AC0D09752C01}"/>
              </a:ext>
            </a:extLst>
          </p:cNvPr>
          <p:cNvCxnSpPr/>
          <p:nvPr/>
        </p:nvCxnSpPr>
        <p:spPr>
          <a:xfrm>
            <a:off x="4643438" y="3175000"/>
            <a:ext cx="0" cy="287338"/>
          </a:xfrm>
          <a:prstGeom prst="straightConnector1">
            <a:avLst/>
          </a:prstGeom>
          <a:ln w="38100">
            <a:solidFill>
              <a:schemeClr val="accent4">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17" name="Gerade Verbindung mit Pfeil 16">
            <a:extLst>
              <a:ext uri="{FF2B5EF4-FFF2-40B4-BE49-F238E27FC236}">
                <a16:creationId xmlns:a16="http://schemas.microsoft.com/office/drawing/2014/main" id="{FC805AC2-35B5-D71A-B9EA-33B8E3C6AFA8}"/>
              </a:ext>
            </a:extLst>
          </p:cNvPr>
          <p:cNvCxnSpPr/>
          <p:nvPr/>
        </p:nvCxnSpPr>
        <p:spPr>
          <a:xfrm>
            <a:off x="5219700" y="4162425"/>
            <a:ext cx="0" cy="288925"/>
          </a:xfrm>
          <a:prstGeom prst="straightConnector1">
            <a:avLst/>
          </a:prstGeom>
          <a:ln w="38100">
            <a:solidFill>
              <a:schemeClr val="accent4">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18" name="Gerade Verbindung mit Pfeil 17">
            <a:extLst>
              <a:ext uri="{FF2B5EF4-FFF2-40B4-BE49-F238E27FC236}">
                <a16:creationId xmlns:a16="http://schemas.microsoft.com/office/drawing/2014/main" id="{ABE78F24-B26B-1E46-B7E4-B1726C136F98}"/>
              </a:ext>
            </a:extLst>
          </p:cNvPr>
          <p:cNvCxnSpPr/>
          <p:nvPr/>
        </p:nvCxnSpPr>
        <p:spPr>
          <a:xfrm>
            <a:off x="5796136" y="5040313"/>
            <a:ext cx="0" cy="287337"/>
          </a:xfrm>
          <a:prstGeom prst="straightConnector1">
            <a:avLst/>
          </a:prstGeom>
          <a:ln w="38100">
            <a:solidFill>
              <a:schemeClr val="accent4">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19" name="Gerade Verbindung mit Pfeil 18">
            <a:extLst>
              <a:ext uri="{FF2B5EF4-FFF2-40B4-BE49-F238E27FC236}">
                <a16:creationId xmlns:a16="http://schemas.microsoft.com/office/drawing/2014/main" id="{9E804ADA-C353-713D-895D-307A6CDD4268}"/>
              </a:ext>
            </a:extLst>
          </p:cNvPr>
          <p:cNvCxnSpPr/>
          <p:nvPr/>
        </p:nvCxnSpPr>
        <p:spPr>
          <a:xfrm>
            <a:off x="3492500" y="5040313"/>
            <a:ext cx="0" cy="287337"/>
          </a:xfrm>
          <a:prstGeom prst="straightConnector1">
            <a:avLst/>
          </a:prstGeom>
          <a:ln w="38100">
            <a:solidFill>
              <a:schemeClr val="accent4">
                <a:lumMod val="60000"/>
                <a:lumOff val="40000"/>
              </a:schemeClr>
            </a:solidFill>
            <a:tailEnd type="arrow"/>
          </a:ln>
        </p:spPr>
        <p:style>
          <a:lnRef idx="1">
            <a:schemeClr val="dk1"/>
          </a:lnRef>
          <a:fillRef idx="0">
            <a:schemeClr val="dk1"/>
          </a:fillRef>
          <a:effectRef idx="0">
            <a:schemeClr val="dk1"/>
          </a:effectRef>
          <a:fontRef idx="minor">
            <a:schemeClr val="tx1"/>
          </a:fontRef>
        </p:style>
      </p:cxnSp>
      <p:sp>
        <p:nvSpPr>
          <p:cNvPr id="2" name="Textfeld 1">
            <a:extLst>
              <a:ext uri="{FF2B5EF4-FFF2-40B4-BE49-F238E27FC236}">
                <a16:creationId xmlns:a16="http://schemas.microsoft.com/office/drawing/2014/main" id="{E2A64940-94BE-C22C-125A-E49848ECCB9E}"/>
              </a:ext>
            </a:extLst>
          </p:cNvPr>
          <p:cNvSpPr txBox="1">
            <a:spLocks noChangeArrowheads="1"/>
          </p:cNvSpPr>
          <p:nvPr/>
        </p:nvSpPr>
        <p:spPr bwMode="auto">
          <a:xfrm>
            <a:off x="5292725" y="5421313"/>
            <a:ext cx="28082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a:solidFill>
                  <a:schemeClr val="tx1"/>
                </a:solidFill>
                <a:latin typeface="Arial" panose="020B0604020202020204" pitchFamily="34" charset="0"/>
              </a:rPr>
              <a:t>Berufsreifeprüfung</a:t>
            </a:r>
          </a:p>
          <a:p>
            <a:pPr eaLnBrk="1" hangingPunct="1">
              <a:spcBef>
                <a:spcPct val="0"/>
              </a:spcBef>
              <a:buFontTx/>
              <a:buNone/>
            </a:pPr>
            <a:r>
              <a:rPr lang="de-AT" altLang="de-DE" sz="1800">
                <a:solidFill>
                  <a:schemeClr val="tx1"/>
                </a:solidFill>
                <a:latin typeface="Arial" panose="020B0604020202020204" pitchFamily="34" charset="0"/>
              </a:rPr>
              <a:t>(„Lehre mit Matura“)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1"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up)">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nodeType="clickEffect">
                                  <p:stCondLst>
                                    <p:cond delay="0"/>
                                  </p:stCondLst>
                                  <p:childTnLst>
                                    <p:set>
                                      <p:cBhvr>
                                        <p:cTn id="19"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wipe(up)">
                                      <p:cBhvr>
                                        <p:cTn id="24" dur="500"/>
                                        <p:tgtEl>
                                          <p:spTgt spid="1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3075">
                                            <p:txEl>
                                              <p:pRg st="4" end="4"/>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1"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wipe(up)">
                                      <p:cBhvr>
                                        <p:cTn id="33" dur="500"/>
                                        <p:tgtEl>
                                          <p:spTgt spid="1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1" fill="hold"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wipe(up)">
                                      <p:cBhvr>
                                        <p:cTn id="38" dur="500"/>
                                        <p:tgtEl>
                                          <p:spTgt spid="1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1"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wipe(up)">
                                      <p:cBhvr>
                                        <p:cTn id="43" dur="500"/>
                                        <p:tgtEl>
                                          <p:spTgt spid="17"/>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nodeType="clickEffect">
                                  <p:stCondLst>
                                    <p:cond delay="0"/>
                                  </p:stCondLst>
                                  <p:childTnLst>
                                    <p:set>
                                      <p:cBhvr>
                                        <p:cTn id="47" dur="1" fill="hold">
                                          <p:stCondLst>
                                            <p:cond delay="0"/>
                                          </p:stCondLst>
                                        </p:cTn>
                                        <p:tgtEl>
                                          <p:spTgt spid="3075">
                                            <p:txEl>
                                              <p:pRg st="6" end="6"/>
                                            </p:txEl>
                                          </p:spTgt>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1"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wipe(up)">
                                      <p:cBhvr>
                                        <p:cTn id="52" dur="500"/>
                                        <p:tgtEl>
                                          <p:spTgt spid="1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3075">
                                            <p:txEl>
                                              <p:pRg st="8" end="8"/>
                                            </p:txEl>
                                          </p:spTgt>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22" presetClass="entr" presetSubtype="1" fill="hold" nodeType="clickEffect">
                                  <p:stCondLst>
                                    <p:cond delay="0"/>
                                  </p:stCondLst>
                                  <p:childTnLst>
                                    <p:set>
                                      <p:cBhvr>
                                        <p:cTn id="60" dur="1" fill="hold">
                                          <p:stCondLst>
                                            <p:cond delay="0"/>
                                          </p:stCondLst>
                                        </p:cTn>
                                        <p:tgtEl>
                                          <p:spTgt spid="18"/>
                                        </p:tgtEl>
                                        <p:attrNameLst>
                                          <p:attrName>style.visibility</p:attrName>
                                        </p:attrNameLst>
                                      </p:cBhvr>
                                      <p:to>
                                        <p:strVal val="visible"/>
                                      </p:to>
                                    </p:set>
                                    <p:animEffect transition="in" filter="wipe(up)">
                                      <p:cBhvr>
                                        <p:cTn id="61" dur="500"/>
                                        <p:tgtEl>
                                          <p:spTgt spid="18"/>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 presetClass="entr" presetSubtype="0" fill="hold" nodeType="clickEffect">
                                  <p:stCondLst>
                                    <p:cond delay="0"/>
                                  </p:stCondLst>
                                  <p:childTnLst>
                                    <p:set>
                                      <p:cBhvr>
                                        <p:cTn id="65"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66" fill="hold" nodeType="clickPar">
                      <p:stCondLst>
                        <p:cond delay="indefinite"/>
                      </p:stCondLst>
                      <p:childTnLst>
                        <p:par>
                          <p:cTn id="67" fill="hold" nodeType="withGroup">
                            <p:stCondLst>
                              <p:cond delay="0"/>
                            </p:stCondLst>
                            <p:childTnLst>
                              <p:par>
                                <p:cTn id="68" presetID="1" presetClass="entr" presetSubtype="0" fill="hold" nodeType="clickEffect">
                                  <p:stCondLst>
                                    <p:cond delay="0"/>
                                  </p:stCondLst>
                                  <p:childTnLst>
                                    <p:set>
                                      <p:cBhvr>
                                        <p:cTn id="69"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E75D11C2-7BCA-5840-C78C-2D6E00D3A782}"/>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7E1FCCEB-D886-4A32-6612-E3EAA760F6B0}"/>
              </a:ext>
            </a:extLst>
          </p:cNvPr>
          <p:cNvSpPr>
            <a:spLocks noChangeArrowheads="1"/>
          </p:cNvSpPr>
          <p:nvPr/>
        </p:nvSpPr>
        <p:spPr bwMode="auto">
          <a:xfrm>
            <a:off x="468313" y="836613"/>
            <a:ext cx="3744912" cy="4897437"/>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„Karriere mit Lehre - Lehrberufe“ auf den Seiten 32 und 33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211</Words>
  <Application>Microsoft Office PowerPoint</Application>
  <PresentationFormat>Bildschirmpräsentation (4:3)</PresentationFormat>
  <Paragraphs>30</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Syntax LT Std</vt:lpstr>
      <vt:lpstr>Wingdings</vt:lpstr>
      <vt:lpstr>Larissa</vt:lpstr>
      <vt:lpstr>PowerPoint-Präsentation</vt:lpstr>
      <vt:lpstr>Lehre: rund 200 Lehrberufe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212</cp:revision>
  <dcterms:created xsi:type="dcterms:W3CDTF">2013-10-08T07:58:50Z</dcterms:created>
  <dcterms:modified xsi:type="dcterms:W3CDTF">2025-05-08T17:06:14Z</dcterms:modified>
</cp:coreProperties>
</file>