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B8C197A4-CDF9-BA48-0DAF-1601A6C2B59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55F96C1-F8A0-9F15-9CB2-10C023406466}"/>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A9413F9-BC86-4BBE-88B0-F9D5D2CA1E88}" type="datetimeFigureOut">
              <a:rPr lang="de-AT"/>
              <a:pPr>
                <a:defRPr/>
              </a:pPr>
              <a:t>10.09.2024</a:t>
            </a:fld>
            <a:endParaRPr lang="de-AT"/>
          </a:p>
        </p:txBody>
      </p:sp>
      <p:sp>
        <p:nvSpPr>
          <p:cNvPr id="4" name="Fußzeilenplatzhalter 3">
            <a:extLst>
              <a:ext uri="{FF2B5EF4-FFF2-40B4-BE49-F238E27FC236}">
                <a16:creationId xmlns:a16="http://schemas.microsoft.com/office/drawing/2014/main" id="{2CB492C6-97D9-7367-0E8E-20870CDCFCC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262E29ED-3A04-B850-8B2E-C85F814278C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4BFF25F-38A3-4D0C-BC5D-80D6D336774B}"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F2EED52-015F-42DF-019F-3FBAAE3442C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77E343A-1257-5D20-9A58-7D7E78746CD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F836B3B-88E3-40DF-8855-27683B08476C}" type="datetimeFigureOut">
              <a:rPr lang="de-AT"/>
              <a:pPr>
                <a:defRPr/>
              </a:pPr>
              <a:t>10.09.2024</a:t>
            </a:fld>
            <a:endParaRPr lang="de-AT"/>
          </a:p>
        </p:txBody>
      </p:sp>
      <p:sp>
        <p:nvSpPr>
          <p:cNvPr id="4" name="Folienbildplatzhalter 3">
            <a:extLst>
              <a:ext uri="{FF2B5EF4-FFF2-40B4-BE49-F238E27FC236}">
                <a16:creationId xmlns:a16="http://schemas.microsoft.com/office/drawing/2014/main" id="{92DD23AF-3420-232C-2164-24909E545C4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A48B3BD7-4B03-F862-1BCD-8AE5C013FD3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D619ECA2-8241-8D80-C28D-C6C7692FA017}"/>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74A092D1-5139-3008-8ACA-1F86448F81BE}"/>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B1C7651-63EB-47CD-891E-7F491EEC3297}"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3296703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B221017-B1E6-D198-2C8C-4EC226D33B94}"/>
              </a:ext>
            </a:extLst>
          </p:cNvPr>
          <p:cNvSpPr>
            <a:spLocks noGrp="1"/>
          </p:cNvSpPr>
          <p:nvPr>
            <p:ph type="dt" sz="half" idx="10"/>
          </p:nvPr>
        </p:nvSpPr>
        <p:spPr/>
        <p:txBody>
          <a:bodyPr/>
          <a:lstStyle>
            <a:lvl1pPr>
              <a:defRPr/>
            </a:lvl1pPr>
          </a:lstStyle>
          <a:p>
            <a:pPr>
              <a:defRPr/>
            </a:pPr>
            <a:fld id="{8F48BE07-428D-4223-9C3B-8A1E63581A37}" type="datetimeFigureOut">
              <a:rPr lang="de-AT"/>
              <a:pPr>
                <a:defRPr/>
              </a:pPr>
              <a:t>10.09.2024</a:t>
            </a:fld>
            <a:endParaRPr lang="de-AT"/>
          </a:p>
        </p:txBody>
      </p:sp>
      <p:sp>
        <p:nvSpPr>
          <p:cNvPr id="5" name="Fußzeilenplatzhalter 4">
            <a:extLst>
              <a:ext uri="{FF2B5EF4-FFF2-40B4-BE49-F238E27FC236}">
                <a16:creationId xmlns:a16="http://schemas.microsoft.com/office/drawing/2014/main" id="{639BA093-A0AC-D1C7-9B09-EC0BEB1EDCE3}"/>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BD87463-C3C3-BA2F-8B1D-877CD41F8D50}"/>
              </a:ext>
            </a:extLst>
          </p:cNvPr>
          <p:cNvSpPr>
            <a:spLocks noGrp="1"/>
          </p:cNvSpPr>
          <p:nvPr>
            <p:ph type="sldNum" sz="quarter" idx="12"/>
          </p:nvPr>
        </p:nvSpPr>
        <p:spPr/>
        <p:txBody>
          <a:bodyPr/>
          <a:lstStyle>
            <a:lvl1pPr>
              <a:defRPr/>
            </a:lvl1pPr>
          </a:lstStyle>
          <a:p>
            <a:fld id="{0208D63E-E676-4B18-AFBF-C9E9B595F6C6}" type="slidenum">
              <a:rPr lang="de-AT" altLang="de-DE"/>
              <a:pPr/>
              <a:t>‹Nr.›</a:t>
            </a:fld>
            <a:endParaRPr lang="de-AT" altLang="de-DE"/>
          </a:p>
        </p:txBody>
      </p:sp>
    </p:spTree>
    <p:extLst>
      <p:ext uri="{BB962C8B-B14F-4D97-AF65-F5344CB8AC3E}">
        <p14:creationId xmlns:p14="http://schemas.microsoft.com/office/powerpoint/2010/main" val="1647934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40D4A55D-E2B4-F0A1-B491-492A687D5528}"/>
              </a:ext>
            </a:extLst>
          </p:cNvPr>
          <p:cNvSpPr>
            <a:spLocks noGrp="1"/>
          </p:cNvSpPr>
          <p:nvPr>
            <p:ph type="dt" sz="half" idx="10"/>
          </p:nvPr>
        </p:nvSpPr>
        <p:spPr/>
        <p:txBody>
          <a:bodyPr/>
          <a:lstStyle>
            <a:lvl1pPr>
              <a:defRPr/>
            </a:lvl1pPr>
          </a:lstStyle>
          <a:p>
            <a:pPr>
              <a:defRPr/>
            </a:pPr>
            <a:fld id="{E5B126CB-A636-45A3-AC17-84B3DDD7827F}" type="datetimeFigureOut">
              <a:rPr lang="de-AT"/>
              <a:pPr>
                <a:defRPr/>
              </a:pPr>
              <a:t>10.09.2024</a:t>
            </a:fld>
            <a:endParaRPr lang="de-AT"/>
          </a:p>
        </p:txBody>
      </p:sp>
      <p:sp>
        <p:nvSpPr>
          <p:cNvPr id="5" name="Fußzeilenplatzhalter 4">
            <a:extLst>
              <a:ext uri="{FF2B5EF4-FFF2-40B4-BE49-F238E27FC236}">
                <a16:creationId xmlns:a16="http://schemas.microsoft.com/office/drawing/2014/main" id="{C62226A5-47D3-4097-258E-239ACF6475CF}"/>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0261439-0775-1C06-6C27-AC8384845B8E}"/>
              </a:ext>
            </a:extLst>
          </p:cNvPr>
          <p:cNvSpPr>
            <a:spLocks noGrp="1"/>
          </p:cNvSpPr>
          <p:nvPr>
            <p:ph type="sldNum" sz="quarter" idx="12"/>
          </p:nvPr>
        </p:nvSpPr>
        <p:spPr/>
        <p:txBody>
          <a:bodyPr/>
          <a:lstStyle>
            <a:lvl1pPr>
              <a:defRPr/>
            </a:lvl1pPr>
          </a:lstStyle>
          <a:p>
            <a:fld id="{3B404D71-9211-4929-ABE8-22B61B380BDD}" type="slidenum">
              <a:rPr lang="de-AT" altLang="de-DE"/>
              <a:pPr/>
              <a:t>‹Nr.›</a:t>
            </a:fld>
            <a:endParaRPr lang="de-AT" altLang="de-DE"/>
          </a:p>
        </p:txBody>
      </p:sp>
    </p:spTree>
    <p:extLst>
      <p:ext uri="{BB962C8B-B14F-4D97-AF65-F5344CB8AC3E}">
        <p14:creationId xmlns:p14="http://schemas.microsoft.com/office/powerpoint/2010/main" val="1782893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8BBE38D9-2A8E-ECB3-00E5-116E97E4E11F}"/>
              </a:ext>
            </a:extLst>
          </p:cNvPr>
          <p:cNvSpPr>
            <a:spLocks noGrp="1"/>
          </p:cNvSpPr>
          <p:nvPr>
            <p:ph type="dt" sz="half" idx="10"/>
          </p:nvPr>
        </p:nvSpPr>
        <p:spPr/>
        <p:txBody>
          <a:bodyPr/>
          <a:lstStyle>
            <a:lvl1pPr>
              <a:defRPr/>
            </a:lvl1pPr>
          </a:lstStyle>
          <a:p>
            <a:pPr>
              <a:defRPr/>
            </a:pPr>
            <a:fld id="{F87B2DB7-AAEF-4FF1-9E48-CF64BF8A1F43}" type="datetimeFigureOut">
              <a:rPr lang="de-AT"/>
              <a:pPr>
                <a:defRPr/>
              </a:pPr>
              <a:t>10.09.2024</a:t>
            </a:fld>
            <a:endParaRPr lang="de-AT"/>
          </a:p>
        </p:txBody>
      </p:sp>
      <p:sp>
        <p:nvSpPr>
          <p:cNvPr id="5" name="Fußzeilenplatzhalter 4">
            <a:extLst>
              <a:ext uri="{FF2B5EF4-FFF2-40B4-BE49-F238E27FC236}">
                <a16:creationId xmlns:a16="http://schemas.microsoft.com/office/drawing/2014/main" id="{73AE2266-1014-AF7A-B446-AD38A965837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D99A41E-6F10-116C-0DAD-021C0E1E7AA3}"/>
              </a:ext>
            </a:extLst>
          </p:cNvPr>
          <p:cNvSpPr>
            <a:spLocks noGrp="1"/>
          </p:cNvSpPr>
          <p:nvPr>
            <p:ph type="sldNum" sz="quarter" idx="12"/>
          </p:nvPr>
        </p:nvSpPr>
        <p:spPr/>
        <p:txBody>
          <a:bodyPr/>
          <a:lstStyle>
            <a:lvl1pPr>
              <a:defRPr/>
            </a:lvl1pPr>
          </a:lstStyle>
          <a:p>
            <a:fld id="{C6765FA2-1FA6-4AF8-849B-D6286087CDF2}" type="slidenum">
              <a:rPr lang="de-AT" altLang="de-DE"/>
              <a:pPr/>
              <a:t>‹Nr.›</a:t>
            </a:fld>
            <a:endParaRPr lang="de-AT" altLang="de-DE"/>
          </a:p>
        </p:txBody>
      </p:sp>
    </p:spTree>
    <p:extLst>
      <p:ext uri="{BB962C8B-B14F-4D97-AF65-F5344CB8AC3E}">
        <p14:creationId xmlns:p14="http://schemas.microsoft.com/office/powerpoint/2010/main" val="67361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0B62DCCF-31EE-6D76-5751-22C6CD65189E}"/>
              </a:ext>
            </a:extLst>
          </p:cNvPr>
          <p:cNvSpPr>
            <a:spLocks noGrp="1"/>
          </p:cNvSpPr>
          <p:nvPr>
            <p:ph type="dt" sz="half" idx="10"/>
          </p:nvPr>
        </p:nvSpPr>
        <p:spPr/>
        <p:txBody>
          <a:bodyPr/>
          <a:lstStyle>
            <a:lvl1pPr>
              <a:defRPr/>
            </a:lvl1pPr>
          </a:lstStyle>
          <a:p>
            <a:pPr>
              <a:defRPr/>
            </a:pPr>
            <a:fld id="{EB4B3B96-7092-4B5D-AE38-CC83AD3AA6A5}" type="datetimeFigureOut">
              <a:rPr lang="de-AT"/>
              <a:pPr>
                <a:defRPr/>
              </a:pPr>
              <a:t>10.09.2024</a:t>
            </a:fld>
            <a:endParaRPr lang="de-AT"/>
          </a:p>
        </p:txBody>
      </p:sp>
      <p:sp>
        <p:nvSpPr>
          <p:cNvPr id="5" name="Fußzeilenplatzhalter 4">
            <a:extLst>
              <a:ext uri="{FF2B5EF4-FFF2-40B4-BE49-F238E27FC236}">
                <a16:creationId xmlns:a16="http://schemas.microsoft.com/office/drawing/2014/main" id="{8FEFBF22-3727-30FD-558C-8C2E5B826BDE}"/>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7FF92815-A5A0-2583-AD91-59F698553A8E}"/>
              </a:ext>
            </a:extLst>
          </p:cNvPr>
          <p:cNvSpPr>
            <a:spLocks noGrp="1"/>
          </p:cNvSpPr>
          <p:nvPr>
            <p:ph type="sldNum" sz="quarter" idx="12"/>
          </p:nvPr>
        </p:nvSpPr>
        <p:spPr/>
        <p:txBody>
          <a:bodyPr/>
          <a:lstStyle>
            <a:lvl1pPr>
              <a:defRPr/>
            </a:lvl1pPr>
          </a:lstStyle>
          <a:p>
            <a:fld id="{B6FA2DEF-56CA-4A93-95DD-3BBDA5E10074}" type="slidenum">
              <a:rPr lang="de-AT" altLang="de-DE"/>
              <a:pPr/>
              <a:t>‹Nr.›</a:t>
            </a:fld>
            <a:endParaRPr lang="de-AT" altLang="de-DE"/>
          </a:p>
        </p:txBody>
      </p:sp>
    </p:spTree>
    <p:extLst>
      <p:ext uri="{BB962C8B-B14F-4D97-AF65-F5344CB8AC3E}">
        <p14:creationId xmlns:p14="http://schemas.microsoft.com/office/powerpoint/2010/main" val="22579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05163718-422D-5420-2C09-8046F9B637FB}"/>
              </a:ext>
            </a:extLst>
          </p:cNvPr>
          <p:cNvSpPr>
            <a:spLocks noGrp="1"/>
          </p:cNvSpPr>
          <p:nvPr>
            <p:ph type="dt" sz="half" idx="10"/>
          </p:nvPr>
        </p:nvSpPr>
        <p:spPr/>
        <p:txBody>
          <a:bodyPr/>
          <a:lstStyle>
            <a:lvl1pPr>
              <a:defRPr/>
            </a:lvl1pPr>
          </a:lstStyle>
          <a:p>
            <a:pPr>
              <a:defRPr/>
            </a:pPr>
            <a:fld id="{7A2749ED-2DF5-4232-83BF-7DCD68BF1753}" type="datetimeFigureOut">
              <a:rPr lang="de-AT"/>
              <a:pPr>
                <a:defRPr/>
              </a:pPr>
              <a:t>10.09.2024</a:t>
            </a:fld>
            <a:endParaRPr lang="de-AT"/>
          </a:p>
        </p:txBody>
      </p:sp>
      <p:sp>
        <p:nvSpPr>
          <p:cNvPr id="6" name="Fußzeilenplatzhalter 4">
            <a:extLst>
              <a:ext uri="{FF2B5EF4-FFF2-40B4-BE49-F238E27FC236}">
                <a16:creationId xmlns:a16="http://schemas.microsoft.com/office/drawing/2014/main" id="{94D86DFE-874B-438C-6D0F-B226F558932A}"/>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EFBE55BD-290A-D244-8C68-4CB35780028F}"/>
              </a:ext>
            </a:extLst>
          </p:cNvPr>
          <p:cNvSpPr>
            <a:spLocks noGrp="1"/>
          </p:cNvSpPr>
          <p:nvPr>
            <p:ph type="sldNum" sz="quarter" idx="12"/>
          </p:nvPr>
        </p:nvSpPr>
        <p:spPr/>
        <p:txBody>
          <a:bodyPr/>
          <a:lstStyle>
            <a:lvl1pPr>
              <a:defRPr/>
            </a:lvl1pPr>
          </a:lstStyle>
          <a:p>
            <a:fld id="{9AD03373-906F-4BCE-825A-83DA6365A22B}" type="slidenum">
              <a:rPr lang="de-AT" altLang="de-DE"/>
              <a:pPr/>
              <a:t>‹Nr.›</a:t>
            </a:fld>
            <a:endParaRPr lang="de-AT" altLang="de-DE"/>
          </a:p>
        </p:txBody>
      </p:sp>
    </p:spTree>
    <p:extLst>
      <p:ext uri="{BB962C8B-B14F-4D97-AF65-F5344CB8AC3E}">
        <p14:creationId xmlns:p14="http://schemas.microsoft.com/office/powerpoint/2010/main" val="1849048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252F3338-B9D4-C92D-5903-27BE291D0EC2}"/>
              </a:ext>
            </a:extLst>
          </p:cNvPr>
          <p:cNvSpPr>
            <a:spLocks noGrp="1"/>
          </p:cNvSpPr>
          <p:nvPr>
            <p:ph type="dt" sz="half" idx="10"/>
          </p:nvPr>
        </p:nvSpPr>
        <p:spPr/>
        <p:txBody>
          <a:bodyPr/>
          <a:lstStyle>
            <a:lvl1pPr>
              <a:defRPr/>
            </a:lvl1pPr>
          </a:lstStyle>
          <a:p>
            <a:pPr>
              <a:defRPr/>
            </a:pPr>
            <a:fld id="{DBD51B8B-66E3-47BB-AFE5-ABADBA2769B3}" type="datetimeFigureOut">
              <a:rPr lang="de-AT"/>
              <a:pPr>
                <a:defRPr/>
              </a:pPr>
              <a:t>10.09.2024</a:t>
            </a:fld>
            <a:endParaRPr lang="de-AT"/>
          </a:p>
        </p:txBody>
      </p:sp>
      <p:sp>
        <p:nvSpPr>
          <p:cNvPr id="8" name="Fußzeilenplatzhalter 4">
            <a:extLst>
              <a:ext uri="{FF2B5EF4-FFF2-40B4-BE49-F238E27FC236}">
                <a16:creationId xmlns:a16="http://schemas.microsoft.com/office/drawing/2014/main" id="{E7E51C59-3610-010D-C1FB-05CEAC6FF0B1}"/>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04AC7CC9-9AC3-8025-EF53-0F82A6A418A9}"/>
              </a:ext>
            </a:extLst>
          </p:cNvPr>
          <p:cNvSpPr>
            <a:spLocks noGrp="1"/>
          </p:cNvSpPr>
          <p:nvPr>
            <p:ph type="sldNum" sz="quarter" idx="12"/>
          </p:nvPr>
        </p:nvSpPr>
        <p:spPr/>
        <p:txBody>
          <a:bodyPr/>
          <a:lstStyle>
            <a:lvl1pPr>
              <a:defRPr/>
            </a:lvl1pPr>
          </a:lstStyle>
          <a:p>
            <a:fld id="{D40EDEF3-BAD5-4EBA-A4A2-857A0B0424C4}" type="slidenum">
              <a:rPr lang="de-AT" altLang="de-DE"/>
              <a:pPr/>
              <a:t>‹Nr.›</a:t>
            </a:fld>
            <a:endParaRPr lang="de-AT" altLang="de-DE"/>
          </a:p>
        </p:txBody>
      </p:sp>
    </p:spTree>
    <p:extLst>
      <p:ext uri="{BB962C8B-B14F-4D97-AF65-F5344CB8AC3E}">
        <p14:creationId xmlns:p14="http://schemas.microsoft.com/office/powerpoint/2010/main" val="3569804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F5237438-99DB-2966-DD9E-ECEDCEE9571F}"/>
              </a:ext>
            </a:extLst>
          </p:cNvPr>
          <p:cNvSpPr>
            <a:spLocks noGrp="1"/>
          </p:cNvSpPr>
          <p:nvPr>
            <p:ph type="dt" sz="half" idx="10"/>
          </p:nvPr>
        </p:nvSpPr>
        <p:spPr/>
        <p:txBody>
          <a:bodyPr/>
          <a:lstStyle>
            <a:lvl1pPr>
              <a:defRPr/>
            </a:lvl1pPr>
          </a:lstStyle>
          <a:p>
            <a:pPr>
              <a:defRPr/>
            </a:pPr>
            <a:fld id="{57618847-570B-4831-A993-C55FD6FD01DB}" type="datetimeFigureOut">
              <a:rPr lang="de-AT"/>
              <a:pPr>
                <a:defRPr/>
              </a:pPr>
              <a:t>10.09.2024</a:t>
            </a:fld>
            <a:endParaRPr lang="de-AT"/>
          </a:p>
        </p:txBody>
      </p:sp>
      <p:sp>
        <p:nvSpPr>
          <p:cNvPr id="4" name="Fußzeilenplatzhalter 4">
            <a:extLst>
              <a:ext uri="{FF2B5EF4-FFF2-40B4-BE49-F238E27FC236}">
                <a16:creationId xmlns:a16="http://schemas.microsoft.com/office/drawing/2014/main" id="{0D07F2E8-842F-E5AC-0C69-85C1576E77BE}"/>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476AF5B8-0325-08C6-6E6B-1F1665DF8191}"/>
              </a:ext>
            </a:extLst>
          </p:cNvPr>
          <p:cNvSpPr>
            <a:spLocks noGrp="1"/>
          </p:cNvSpPr>
          <p:nvPr>
            <p:ph type="sldNum" sz="quarter" idx="12"/>
          </p:nvPr>
        </p:nvSpPr>
        <p:spPr/>
        <p:txBody>
          <a:bodyPr/>
          <a:lstStyle>
            <a:lvl1pPr>
              <a:defRPr/>
            </a:lvl1pPr>
          </a:lstStyle>
          <a:p>
            <a:fld id="{3288C299-1228-41DF-B584-AABAB7D6BE75}" type="slidenum">
              <a:rPr lang="de-AT" altLang="de-DE"/>
              <a:pPr/>
              <a:t>‹Nr.›</a:t>
            </a:fld>
            <a:endParaRPr lang="de-AT" altLang="de-DE"/>
          </a:p>
        </p:txBody>
      </p:sp>
    </p:spTree>
    <p:extLst>
      <p:ext uri="{BB962C8B-B14F-4D97-AF65-F5344CB8AC3E}">
        <p14:creationId xmlns:p14="http://schemas.microsoft.com/office/powerpoint/2010/main" val="11428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B8E9EBDF-DA53-6E4C-91F3-F94F911CECCB}"/>
              </a:ext>
            </a:extLst>
          </p:cNvPr>
          <p:cNvSpPr>
            <a:spLocks noGrp="1"/>
          </p:cNvSpPr>
          <p:nvPr>
            <p:ph type="dt" sz="half" idx="10"/>
          </p:nvPr>
        </p:nvSpPr>
        <p:spPr/>
        <p:txBody>
          <a:bodyPr/>
          <a:lstStyle>
            <a:lvl1pPr>
              <a:defRPr/>
            </a:lvl1pPr>
          </a:lstStyle>
          <a:p>
            <a:pPr>
              <a:defRPr/>
            </a:pPr>
            <a:fld id="{1CB19DFD-2867-4CEE-A669-C043EC38B9BD}" type="datetimeFigureOut">
              <a:rPr lang="de-AT"/>
              <a:pPr>
                <a:defRPr/>
              </a:pPr>
              <a:t>10.09.2024</a:t>
            </a:fld>
            <a:endParaRPr lang="de-AT"/>
          </a:p>
        </p:txBody>
      </p:sp>
      <p:sp>
        <p:nvSpPr>
          <p:cNvPr id="3" name="Fußzeilenplatzhalter 4">
            <a:extLst>
              <a:ext uri="{FF2B5EF4-FFF2-40B4-BE49-F238E27FC236}">
                <a16:creationId xmlns:a16="http://schemas.microsoft.com/office/drawing/2014/main" id="{2D29B79C-9947-0105-E7B5-3555F2015673}"/>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903BD192-50A6-F6F2-56BD-82593C173BBA}"/>
              </a:ext>
            </a:extLst>
          </p:cNvPr>
          <p:cNvSpPr>
            <a:spLocks noGrp="1"/>
          </p:cNvSpPr>
          <p:nvPr>
            <p:ph type="sldNum" sz="quarter" idx="12"/>
          </p:nvPr>
        </p:nvSpPr>
        <p:spPr/>
        <p:txBody>
          <a:bodyPr/>
          <a:lstStyle>
            <a:lvl1pPr>
              <a:defRPr/>
            </a:lvl1pPr>
          </a:lstStyle>
          <a:p>
            <a:fld id="{9EF2D4C1-DF94-45A6-9E31-C9A6FE901A15}" type="slidenum">
              <a:rPr lang="de-AT" altLang="de-DE"/>
              <a:pPr/>
              <a:t>‹Nr.›</a:t>
            </a:fld>
            <a:endParaRPr lang="de-AT" altLang="de-DE"/>
          </a:p>
        </p:txBody>
      </p:sp>
    </p:spTree>
    <p:extLst>
      <p:ext uri="{BB962C8B-B14F-4D97-AF65-F5344CB8AC3E}">
        <p14:creationId xmlns:p14="http://schemas.microsoft.com/office/powerpoint/2010/main" val="944156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6F39912-4AC6-0512-DEE1-92F8085E4181}"/>
              </a:ext>
            </a:extLst>
          </p:cNvPr>
          <p:cNvSpPr>
            <a:spLocks noGrp="1"/>
          </p:cNvSpPr>
          <p:nvPr>
            <p:ph type="dt" sz="half" idx="10"/>
          </p:nvPr>
        </p:nvSpPr>
        <p:spPr/>
        <p:txBody>
          <a:bodyPr/>
          <a:lstStyle>
            <a:lvl1pPr>
              <a:defRPr/>
            </a:lvl1pPr>
          </a:lstStyle>
          <a:p>
            <a:pPr>
              <a:defRPr/>
            </a:pPr>
            <a:fld id="{22E089C0-0FB4-4038-BDA3-58E54181648D}" type="datetimeFigureOut">
              <a:rPr lang="de-AT"/>
              <a:pPr>
                <a:defRPr/>
              </a:pPr>
              <a:t>10.09.2024</a:t>
            </a:fld>
            <a:endParaRPr lang="de-AT"/>
          </a:p>
        </p:txBody>
      </p:sp>
      <p:sp>
        <p:nvSpPr>
          <p:cNvPr id="6" name="Fußzeilenplatzhalter 4">
            <a:extLst>
              <a:ext uri="{FF2B5EF4-FFF2-40B4-BE49-F238E27FC236}">
                <a16:creationId xmlns:a16="http://schemas.microsoft.com/office/drawing/2014/main" id="{02565676-5A31-9A4D-E992-4678449E29F6}"/>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2062FE2-377C-E6D1-9B4A-89C8A4354C12}"/>
              </a:ext>
            </a:extLst>
          </p:cNvPr>
          <p:cNvSpPr>
            <a:spLocks noGrp="1"/>
          </p:cNvSpPr>
          <p:nvPr>
            <p:ph type="sldNum" sz="quarter" idx="12"/>
          </p:nvPr>
        </p:nvSpPr>
        <p:spPr/>
        <p:txBody>
          <a:bodyPr/>
          <a:lstStyle>
            <a:lvl1pPr>
              <a:defRPr/>
            </a:lvl1pPr>
          </a:lstStyle>
          <a:p>
            <a:fld id="{D1236C76-C3C5-49DF-BFD6-C17B009B59BF}" type="slidenum">
              <a:rPr lang="de-AT" altLang="de-DE"/>
              <a:pPr/>
              <a:t>‹Nr.›</a:t>
            </a:fld>
            <a:endParaRPr lang="de-AT" altLang="de-DE"/>
          </a:p>
        </p:txBody>
      </p:sp>
    </p:spTree>
    <p:extLst>
      <p:ext uri="{BB962C8B-B14F-4D97-AF65-F5344CB8AC3E}">
        <p14:creationId xmlns:p14="http://schemas.microsoft.com/office/powerpoint/2010/main" val="258310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20AD6746-E43E-3683-B17E-9673F7BFDD33}"/>
              </a:ext>
            </a:extLst>
          </p:cNvPr>
          <p:cNvSpPr>
            <a:spLocks noGrp="1"/>
          </p:cNvSpPr>
          <p:nvPr>
            <p:ph type="dt" sz="half" idx="10"/>
          </p:nvPr>
        </p:nvSpPr>
        <p:spPr/>
        <p:txBody>
          <a:bodyPr/>
          <a:lstStyle>
            <a:lvl1pPr>
              <a:defRPr/>
            </a:lvl1pPr>
          </a:lstStyle>
          <a:p>
            <a:pPr>
              <a:defRPr/>
            </a:pPr>
            <a:fld id="{25D5DB8E-5EDB-4D7B-B2D2-F3D830D42355}" type="datetimeFigureOut">
              <a:rPr lang="de-AT"/>
              <a:pPr>
                <a:defRPr/>
              </a:pPr>
              <a:t>10.09.2024</a:t>
            </a:fld>
            <a:endParaRPr lang="de-AT"/>
          </a:p>
        </p:txBody>
      </p:sp>
      <p:sp>
        <p:nvSpPr>
          <p:cNvPr id="6" name="Fußzeilenplatzhalter 4">
            <a:extLst>
              <a:ext uri="{FF2B5EF4-FFF2-40B4-BE49-F238E27FC236}">
                <a16:creationId xmlns:a16="http://schemas.microsoft.com/office/drawing/2014/main" id="{AB743E3C-B436-2AFB-E8F2-06E2426B3C1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F0205E0-5354-E00D-6AD3-DCBA19E43873}"/>
              </a:ext>
            </a:extLst>
          </p:cNvPr>
          <p:cNvSpPr>
            <a:spLocks noGrp="1"/>
          </p:cNvSpPr>
          <p:nvPr>
            <p:ph type="sldNum" sz="quarter" idx="12"/>
          </p:nvPr>
        </p:nvSpPr>
        <p:spPr/>
        <p:txBody>
          <a:bodyPr/>
          <a:lstStyle>
            <a:lvl1pPr>
              <a:defRPr/>
            </a:lvl1pPr>
          </a:lstStyle>
          <a:p>
            <a:fld id="{ECE74BC3-1602-4E2E-9687-F51ACF980FB0}" type="slidenum">
              <a:rPr lang="de-AT" altLang="de-DE"/>
              <a:pPr/>
              <a:t>‹Nr.›</a:t>
            </a:fld>
            <a:endParaRPr lang="de-AT" altLang="de-DE"/>
          </a:p>
        </p:txBody>
      </p:sp>
    </p:spTree>
    <p:extLst>
      <p:ext uri="{BB962C8B-B14F-4D97-AF65-F5344CB8AC3E}">
        <p14:creationId xmlns:p14="http://schemas.microsoft.com/office/powerpoint/2010/main" val="422958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6DC54A82-2935-0720-A771-21B284E067E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EE437F3-53FD-8DC9-22F9-9FBF174909B3}"/>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FC493902-37A1-C240-EF43-B85D7824F176}"/>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8EB27AFB-5EE8-6B60-F597-CE5306D9AA0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B45DF43-68FE-40B7-A17A-EF3A65B8F415}" type="datetimeFigureOut">
              <a:rPr lang="de-AT"/>
              <a:pPr>
                <a:defRPr/>
              </a:pPr>
              <a:t>10.09.2024</a:t>
            </a:fld>
            <a:endParaRPr lang="de-AT"/>
          </a:p>
        </p:txBody>
      </p:sp>
      <p:sp>
        <p:nvSpPr>
          <p:cNvPr id="5" name="Fußzeilenplatzhalter 4">
            <a:extLst>
              <a:ext uri="{FF2B5EF4-FFF2-40B4-BE49-F238E27FC236}">
                <a16:creationId xmlns:a16="http://schemas.microsoft.com/office/drawing/2014/main" id="{C58F1E7C-D25F-B5F6-7F93-3030E8A57BB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661996FA-3AA5-7C0E-E1BA-94570643116D}"/>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C82F7F9-3061-47F4-A4F0-45C98E0CFD6F}" type="slidenum">
              <a:rPr lang="de-AT" altLang="de-DE"/>
              <a:pPr/>
              <a:t>‹Nr.›</a:t>
            </a:fld>
            <a:endParaRPr lang="de-AT" altLang="de-DE"/>
          </a:p>
        </p:txBody>
      </p:sp>
      <p:pic>
        <p:nvPicPr>
          <p:cNvPr id="1032" name="Picture 19">
            <a:extLst>
              <a:ext uri="{FF2B5EF4-FFF2-40B4-BE49-F238E27FC236}">
                <a16:creationId xmlns:a16="http://schemas.microsoft.com/office/drawing/2014/main" id="{6E2338E0-AA8C-AE76-E3B1-998C65B44A2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1BDF8508-51F4-FC2A-0C81-5CB6CD942E5F}"/>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51523B8B-606C-8D3B-72F7-5EDC8993BC8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FBD922A5-201E-D06F-E726-D5E0166EEC1C}"/>
              </a:ext>
            </a:extLst>
          </p:cNvPr>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D3CC4237-0C27-1775-E7F3-01DCE88F387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B70F0235-ED0A-457B-3973-FE5E79057811}"/>
              </a:ext>
            </a:extLst>
          </p:cNvPr>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91"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platzhalter 1">
            <a:extLst>
              <a:ext uri="{FF2B5EF4-FFF2-40B4-BE49-F238E27FC236}">
                <a16:creationId xmlns:a16="http://schemas.microsoft.com/office/drawing/2014/main" id="{78264606-232C-B108-7A34-E0583F9F7B32}"/>
              </a:ext>
            </a:extLst>
          </p:cNvPr>
          <p:cNvSpPr>
            <a:spLocks noGrp="1"/>
          </p:cNvSpPr>
          <p:nvPr>
            <p:ph type="body" idx="1"/>
          </p:nvPr>
        </p:nvSpPr>
        <p:spPr>
          <a:xfrm>
            <a:off x="1258888" y="2924175"/>
            <a:ext cx="6842125" cy="865188"/>
          </a:xfrm>
        </p:spPr>
        <p:txBody>
          <a:bodyPr/>
          <a:lstStyle/>
          <a:p>
            <a:pPr algn="ctr"/>
            <a:r>
              <a:rPr altLang="de-DE" sz="3800">
                <a:latin typeface="Syntax LT Std"/>
              </a:rPr>
              <a:t>Arbeitsmarktpolitik</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8E9F64E3-1881-7A0B-F3B7-1560F7D92A74}"/>
              </a:ext>
            </a:extLst>
          </p:cNvPr>
          <p:cNvSpPr>
            <a:spLocks noGrp="1"/>
          </p:cNvSpPr>
          <p:nvPr>
            <p:ph type="title"/>
          </p:nvPr>
        </p:nvSpPr>
        <p:spPr>
          <a:xfrm>
            <a:off x="1403350" y="847725"/>
            <a:ext cx="5400675" cy="1076325"/>
          </a:xfrm>
        </p:spPr>
        <p:txBody>
          <a:bodyPr/>
          <a:lstStyle/>
          <a:p>
            <a:pPr algn="l">
              <a:defRPr/>
            </a:pPr>
            <a:r>
              <a:rPr lang="de-AT" altLang="de-DE" sz="3200" dirty="0">
                <a:latin typeface="+mj-lt"/>
              </a:rPr>
              <a:t>Arbeitsmarktpolitik</a:t>
            </a:r>
            <a:br>
              <a:rPr lang="de-AT" altLang="de-DE" sz="3200" dirty="0">
                <a:latin typeface="+mj-lt"/>
              </a:rPr>
            </a:br>
            <a:r>
              <a:rPr lang="de-AT" altLang="de-DE" sz="3200" dirty="0">
                <a:latin typeface="+mj-lt"/>
              </a:rPr>
              <a:t>bedeutet:</a:t>
            </a:r>
          </a:p>
        </p:txBody>
      </p:sp>
      <p:sp>
        <p:nvSpPr>
          <p:cNvPr id="3075" name="Inhaltsplatzhalter 2">
            <a:extLst>
              <a:ext uri="{FF2B5EF4-FFF2-40B4-BE49-F238E27FC236}">
                <a16:creationId xmlns:a16="http://schemas.microsoft.com/office/drawing/2014/main" id="{258D3708-0B5C-4836-3818-CDD1D85DAE04}"/>
              </a:ext>
            </a:extLst>
          </p:cNvPr>
          <p:cNvSpPr>
            <a:spLocks noGrp="1"/>
          </p:cNvSpPr>
          <p:nvPr>
            <p:ph idx="1"/>
          </p:nvPr>
        </p:nvSpPr>
        <p:spPr>
          <a:xfrm>
            <a:off x="1547813" y="2060575"/>
            <a:ext cx="5040312" cy="3889375"/>
          </a:xfrm>
        </p:spPr>
        <p:txBody>
          <a:bodyPr/>
          <a:lstStyle/>
          <a:p>
            <a:pPr>
              <a:lnSpc>
                <a:spcPct val="150000"/>
              </a:lnSpc>
              <a:buFont typeface="Wingdings" pitchFamily="2" charset="2"/>
              <a:buChar char="§"/>
              <a:defRPr/>
            </a:pPr>
            <a:r>
              <a:rPr altLang="de-DE" sz="2400" b="0">
                <a:latin typeface="+mj-lt"/>
              </a:rPr>
              <a:t>neue Arbeitsplätze schaffen</a:t>
            </a:r>
          </a:p>
          <a:p>
            <a:pPr>
              <a:lnSpc>
                <a:spcPct val="150000"/>
              </a:lnSpc>
              <a:buFont typeface="Wingdings" pitchFamily="2" charset="2"/>
              <a:buChar char="§"/>
              <a:defRPr/>
            </a:pPr>
            <a:r>
              <a:rPr altLang="de-DE" sz="2400" b="0">
                <a:latin typeface="+mj-lt"/>
              </a:rPr>
              <a:t>Mobilität fördern</a:t>
            </a:r>
          </a:p>
          <a:p>
            <a:pPr>
              <a:lnSpc>
                <a:spcPct val="150000"/>
              </a:lnSpc>
              <a:buFont typeface="Wingdings" pitchFamily="2" charset="2"/>
              <a:buChar char="§"/>
              <a:defRPr/>
            </a:pPr>
            <a:r>
              <a:rPr altLang="de-DE" sz="2400" b="0">
                <a:latin typeface="+mj-lt"/>
              </a:rPr>
              <a:t>die Arbeitslosigkeit bekämpfen</a:t>
            </a:r>
          </a:p>
          <a:p>
            <a:pPr>
              <a:lnSpc>
                <a:spcPct val="150000"/>
              </a:lnSpc>
              <a:buFont typeface="Wingdings" pitchFamily="2" charset="2"/>
              <a:buChar char="§"/>
              <a:defRPr/>
            </a:pPr>
            <a:r>
              <a:rPr altLang="de-DE" sz="2400" b="0">
                <a:latin typeface="+mj-lt"/>
              </a:rPr>
              <a:t>Arbeitslose umschulen</a:t>
            </a:r>
          </a:p>
          <a:p>
            <a:pPr>
              <a:lnSpc>
                <a:spcPct val="150000"/>
              </a:lnSpc>
              <a:buFont typeface="Wingdings" pitchFamily="2" charset="2"/>
              <a:buChar char="§"/>
              <a:defRPr/>
            </a:pPr>
            <a:r>
              <a:rPr altLang="de-DE" sz="2400" b="0">
                <a:latin typeface="+mj-lt"/>
              </a:rPr>
              <a:t>Arbeitslose finanziell  unterstützen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anim calcmode="lin" valueType="num">
                                      <p:cBhvr additive="base">
                                        <p:cTn id="11"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 calcmode="lin" valueType="num">
                                      <p:cBhvr additive="base">
                                        <p:cTn id="17"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3075">
                                            <p:txEl>
                                              <p:pRg st="2" end="2"/>
                                            </p:txEl>
                                          </p:spTgt>
                                        </p:tgtEl>
                                        <p:attrNameLst>
                                          <p:attrName>style.visibility</p:attrName>
                                        </p:attrNameLst>
                                      </p:cBhvr>
                                      <p:to>
                                        <p:strVal val="visible"/>
                                      </p:to>
                                    </p:set>
                                    <p:anim calcmode="lin" valueType="num">
                                      <p:cBhvr additive="base">
                                        <p:cTn id="23"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nodeType="clickEffect">
                                  <p:stCondLst>
                                    <p:cond delay="0"/>
                                  </p:stCondLst>
                                  <p:childTnLst>
                                    <p:set>
                                      <p:cBhvr>
                                        <p:cTn id="28" dur="1" fill="hold">
                                          <p:stCondLst>
                                            <p:cond delay="0"/>
                                          </p:stCondLst>
                                        </p:cTn>
                                        <p:tgtEl>
                                          <p:spTgt spid="3075">
                                            <p:txEl>
                                              <p:pRg st="3" end="3"/>
                                            </p:txEl>
                                          </p:spTgt>
                                        </p:tgtEl>
                                        <p:attrNameLst>
                                          <p:attrName>style.visibility</p:attrName>
                                        </p:attrNameLst>
                                      </p:cBhvr>
                                      <p:to>
                                        <p:strVal val="visible"/>
                                      </p:to>
                                    </p:set>
                                    <p:anim calcmode="lin" valueType="num">
                                      <p:cBhvr additive="base">
                                        <p:cTn id="29"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 calcmode="lin" valueType="num">
                                      <p:cBhvr additive="base">
                                        <p:cTn id="35"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8CBCE806-4A0D-196B-D98B-E48AAD85FCB1}"/>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C9D6C8F4-11BE-04B0-75DC-DE4FB8544E2F}"/>
              </a:ext>
            </a:extLst>
          </p:cNvPr>
          <p:cNvSpPr>
            <a:spLocks noChangeArrowheads="1"/>
          </p:cNvSpPr>
          <p:nvPr/>
        </p:nvSpPr>
        <p:spPr bwMode="auto">
          <a:xfrm>
            <a:off x="468313" y="836711"/>
            <a:ext cx="3744912" cy="4897339"/>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„Der Staat greif ein“ auf den Seiten 80 und 81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Words>
  <Application>Microsoft Office PowerPoint</Application>
  <PresentationFormat>Bildschirmpräsentation (4:3)</PresentationFormat>
  <Paragraphs>23</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Calibri</vt:lpstr>
      <vt:lpstr>Arial</vt:lpstr>
      <vt:lpstr>Syntax LT Std</vt:lpstr>
      <vt:lpstr>Wingdings</vt:lpstr>
      <vt:lpstr>Larissa</vt:lpstr>
      <vt:lpstr>PowerPoint-Präsentation</vt:lpstr>
      <vt:lpstr>Arbeitsmarktpolitik bedeutet: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213</cp:revision>
  <dcterms:created xsi:type="dcterms:W3CDTF">2013-10-08T07:58:50Z</dcterms:created>
  <dcterms:modified xsi:type="dcterms:W3CDTF">2024-09-10T15:00:53Z</dcterms:modified>
</cp:coreProperties>
</file>