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handoutMasterIdLst>
    <p:handoutMasterId r:id="rId6"/>
  </p:handoutMasterIdLst>
  <p:sldIdLst>
    <p:sldId id="293" r:id="rId2"/>
    <p:sldId id="298" r:id="rId3"/>
    <p:sldId id="299" r:id="rId4"/>
  </p:sldIdLst>
  <p:sldSz cx="9144000" cy="6858000" type="screen4x3"/>
  <p:notesSz cx="6858000" cy="9144000"/>
  <p:defaultTextStyle>
    <a:defPPr>
      <a:defRPr lang="de-DE"/>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886">
          <p15:clr>
            <a:srgbClr val="A4A3A4"/>
          </p15:clr>
        </p15:guide>
        <p15:guide id="2" pos="24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FF9933"/>
    <a:srgbClr val="0A0A0A"/>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56" autoAdjust="0"/>
    <p:restoredTop sz="94545" autoAdjust="0"/>
  </p:normalViewPr>
  <p:slideViewPr>
    <p:cSldViewPr>
      <p:cViewPr varScale="1">
        <p:scale>
          <a:sx n="107" d="100"/>
          <a:sy n="107" d="100"/>
        </p:scale>
        <p:origin x="1722" y="114"/>
      </p:cViewPr>
      <p:guideLst>
        <p:guide orient="horz" pos="2886"/>
        <p:guide pos="249"/>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3" d="100"/>
          <a:sy n="83" d="100"/>
        </p:scale>
        <p:origin x="-204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24FD67A0-BD71-48F1-AE6A-2D74D7F87AEB}"/>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07B0CB27-0BDE-4F15-A7F9-22F044E2728C}"/>
              </a:ext>
            </a:extLst>
          </p:cNvPr>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BB63CFF6-877E-434D-A51E-1189D28B18B2}" type="datetimeFigureOut">
              <a:rPr lang="de-AT"/>
              <a:pPr>
                <a:defRPr/>
              </a:pPr>
              <a:t>15.12.2025</a:t>
            </a:fld>
            <a:endParaRPr lang="de-AT"/>
          </a:p>
        </p:txBody>
      </p:sp>
      <p:sp>
        <p:nvSpPr>
          <p:cNvPr id="4" name="Fußzeilenplatzhalter 3">
            <a:extLst>
              <a:ext uri="{FF2B5EF4-FFF2-40B4-BE49-F238E27FC236}">
                <a16:creationId xmlns:a16="http://schemas.microsoft.com/office/drawing/2014/main" id="{9EA57ED2-84D4-46AD-9F84-CB0ED9713B86}"/>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5" name="Foliennummernplatzhalter 4">
            <a:extLst>
              <a:ext uri="{FF2B5EF4-FFF2-40B4-BE49-F238E27FC236}">
                <a16:creationId xmlns:a16="http://schemas.microsoft.com/office/drawing/2014/main" id="{8AE10B58-8A86-4A23-A6D1-0D79948C271C}"/>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fld id="{FACAC3F8-80AC-4C45-83CA-9AA3F1C0995F}" type="slidenum">
              <a:rPr lang="de-AT" altLang="de-DE"/>
              <a:pPr/>
              <a:t>‹Nr.›</a:t>
            </a:fld>
            <a:endParaRPr lang="de-AT" altLang="de-DE"/>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9CC52E6C-F2A2-41C4-920D-E2E24AFCD9DA}"/>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29BF08B6-1FB8-4144-84D5-47599472B476}"/>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C2955783-BEE5-4C72-A42F-D0C34F8A2AD1}" type="datetimeFigureOut">
              <a:rPr lang="de-AT"/>
              <a:pPr>
                <a:defRPr/>
              </a:pPr>
              <a:t>15.12.2025</a:t>
            </a:fld>
            <a:endParaRPr lang="de-AT"/>
          </a:p>
        </p:txBody>
      </p:sp>
      <p:sp>
        <p:nvSpPr>
          <p:cNvPr id="4" name="Folienbildplatzhalter 3">
            <a:extLst>
              <a:ext uri="{FF2B5EF4-FFF2-40B4-BE49-F238E27FC236}">
                <a16:creationId xmlns:a16="http://schemas.microsoft.com/office/drawing/2014/main" id="{60F119C5-0650-4834-98EB-8B77FA116BFF}"/>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a:extLst>
              <a:ext uri="{FF2B5EF4-FFF2-40B4-BE49-F238E27FC236}">
                <a16:creationId xmlns:a16="http://schemas.microsoft.com/office/drawing/2014/main" id="{556DB719-4D2A-41E0-88FF-1BBD0553743B}"/>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a:extLst>
              <a:ext uri="{FF2B5EF4-FFF2-40B4-BE49-F238E27FC236}">
                <a16:creationId xmlns:a16="http://schemas.microsoft.com/office/drawing/2014/main" id="{A04EB792-7F7C-483A-980A-65409EE1AFE3}"/>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7" name="Foliennummernplatzhalter 6">
            <a:extLst>
              <a:ext uri="{FF2B5EF4-FFF2-40B4-BE49-F238E27FC236}">
                <a16:creationId xmlns:a16="http://schemas.microsoft.com/office/drawing/2014/main" id="{0020C368-FD6C-446B-B0EA-A8F31C5D1177}"/>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fld id="{06A0D132-DA1B-46CA-9207-75553AD1DD0F}" type="slidenum">
              <a:rPr lang="de-AT" altLang="de-DE"/>
              <a:pPr/>
              <a:t>‹Nr.›</a:t>
            </a:fld>
            <a:endParaRPr lang="de-AT"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6" name="Textplatzhalter 2"/>
          <p:cNvSpPr>
            <a:spLocks noGrp="1"/>
          </p:cNvSpPr>
          <p:nvPr>
            <p:ph type="body" idx="1"/>
          </p:nvPr>
        </p:nvSpPr>
        <p:spPr>
          <a:xfrm>
            <a:off x="683568" y="1628800"/>
            <a:ext cx="1954560" cy="47406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de-DE" dirty="0"/>
          </a:p>
        </p:txBody>
      </p:sp>
    </p:spTree>
    <p:extLst>
      <p:ext uri="{BB962C8B-B14F-4D97-AF65-F5344CB8AC3E}">
        <p14:creationId xmlns:p14="http://schemas.microsoft.com/office/powerpoint/2010/main" val="610832369"/>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6B9BFE5D-3932-FACB-9C53-8EA2E7871B9B}"/>
              </a:ext>
            </a:extLst>
          </p:cNvPr>
          <p:cNvSpPr>
            <a:spLocks noGrp="1"/>
          </p:cNvSpPr>
          <p:nvPr>
            <p:ph type="dt" sz="half" idx="10"/>
          </p:nvPr>
        </p:nvSpPr>
        <p:spPr/>
        <p:txBody>
          <a:bodyPr/>
          <a:lstStyle>
            <a:lvl1pPr>
              <a:defRPr/>
            </a:lvl1pPr>
          </a:lstStyle>
          <a:p>
            <a:pPr>
              <a:defRPr/>
            </a:pPr>
            <a:fld id="{E4863759-D0D9-4F09-93CE-6FE9B840EE85}" type="datetimeFigureOut">
              <a:rPr lang="de-AT"/>
              <a:pPr>
                <a:defRPr/>
              </a:pPr>
              <a:t>15.12.2025</a:t>
            </a:fld>
            <a:endParaRPr lang="de-AT"/>
          </a:p>
        </p:txBody>
      </p:sp>
      <p:sp>
        <p:nvSpPr>
          <p:cNvPr id="5" name="Fußzeilenplatzhalter 4">
            <a:extLst>
              <a:ext uri="{FF2B5EF4-FFF2-40B4-BE49-F238E27FC236}">
                <a16:creationId xmlns:a16="http://schemas.microsoft.com/office/drawing/2014/main" id="{6186D24F-2512-7CE2-77BF-DBC1C06F1DAB}"/>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E2FEF43C-1D1C-1C38-E247-902680791839}"/>
              </a:ext>
            </a:extLst>
          </p:cNvPr>
          <p:cNvSpPr>
            <a:spLocks noGrp="1"/>
          </p:cNvSpPr>
          <p:nvPr>
            <p:ph type="sldNum" sz="quarter" idx="12"/>
          </p:nvPr>
        </p:nvSpPr>
        <p:spPr/>
        <p:txBody>
          <a:bodyPr/>
          <a:lstStyle>
            <a:lvl1pPr>
              <a:defRPr/>
            </a:lvl1pPr>
          </a:lstStyle>
          <a:p>
            <a:fld id="{C5AE129E-04DB-4065-AE17-8CA9DBBE76DE}" type="slidenum">
              <a:rPr lang="de-AT" altLang="de-DE"/>
              <a:pPr/>
              <a:t>‹Nr.›</a:t>
            </a:fld>
            <a:endParaRPr lang="de-AT" altLang="de-DE"/>
          </a:p>
        </p:txBody>
      </p:sp>
    </p:spTree>
    <p:extLst>
      <p:ext uri="{BB962C8B-B14F-4D97-AF65-F5344CB8AC3E}">
        <p14:creationId xmlns:p14="http://schemas.microsoft.com/office/powerpoint/2010/main" val="34815491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EAC27057-CB0A-F9B5-D855-C0BCEB1EBBF0}"/>
              </a:ext>
            </a:extLst>
          </p:cNvPr>
          <p:cNvSpPr>
            <a:spLocks noGrp="1"/>
          </p:cNvSpPr>
          <p:nvPr>
            <p:ph type="dt" sz="half" idx="10"/>
          </p:nvPr>
        </p:nvSpPr>
        <p:spPr/>
        <p:txBody>
          <a:bodyPr/>
          <a:lstStyle>
            <a:lvl1pPr>
              <a:defRPr/>
            </a:lvl1pPr>
          </a:lstStyle>
          <a:p>
            <a:pPr>
              <a:defRPr/>
            </a:pPr>
            <a:fld id="{73FF1D15-F88D-426C-875E-1B73B1C6DE38}" type="datetimeFigureOut">
              <a:rPr lang="de-AT"/>
              <a:pPr>
                <a:defRPr/>
              </a:pPr>
              <a:t>15.12.2025</a:t>
            </a:fld>
            <a:endParaRPr lang="de-AT"/>
          </a:p>
        </p:txBody>
      </p:sp>
      <p:sp>
        <p:nvSpPr>
          <p:cNvPr id="5" name="Fußzeilenplatzhalter 4">
            <a:extLst>
              <a:ext uri="{FF2B5EF4-FFF2-40B4-BE49-F238E27FC236}">
                <a16:creationId xmlns:a16="http://schemas.microsoft.com/office/drawing/2014/main" id="{EC8A5BAF-86B1-6100-7726-2FDF980BA9E4}"/>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728B2CBB-9DE6-C26A-61B3-AFD4CC2F89AC}"/>
              </a:ext>
            </a:extLst>
          </p:cNvPr>
          <p:cNvSpPr>
            <a:spLocks noGrp="1"/>
          </p:cNvSpPr>
          <p:nvPr>
            <p:ph type="sldNum" sz="quarter" idx="12"/>
          </p:nvPr>
        </p:nvSpPr>
        <p:spPr/>
        <p:txBody>
          <a:bodyPr/>
          <a:lstStyle>
            <a:lvl1pPr>
              <a:defRPr/>
            </a:lvl1pPr>
          </a:lstStyle>
          <a:p>
            <a:fld id="{BCF10032-6C2C-441B-BC39-034B88810E4E}" type="slidenum">
              <a:rPr lang="de-AT" altLang="de-DE"/>
              <a:pPr/>
              <a:t>‹Nr.›</a:t>
            </a:fld>
            <a:endParaRPr lang="de-AT" altLang="de-DE"/>
          </a:p>
        </p:txBody>
      </p:sp>
    </p:spTree>
    <p:extLst>
      <p:ext uri="{BB962C8B-B14F-4D97-AF65-F5344CB8AC3E}">
        <p14:creationId xmlns:p14="http://schemas.microsoft.com/office/powerpoint/2010/main" val="10670127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773832"/>
            <a:ext cx="8229600" cy="1143000"/>
          </a:xfrm>
        </p:spPr>
        <p:txBody>
          <a:bodyPr/>
          <a:lstStyle/>
          <a:p>
            <a:r>
              <a:rPr lang="de-DE" dirty="0"/>
              <a:t>Titelmasterformat durch Klicken bearbeiten</a:t>
            </a:r>
            <a:endParaRPr lang="de-AT" dirty="0"/>
          </a:p>
        </p:txBody>
      </p:sp>
      <p:sp>
        <p:nvSpPr>
          <p:cNvPr id="3" name="Inhaltsplatzhalter 2"/>
          <p:cNvSpPr>
            <a:spLocks noGrp="1"/>
          </p:cNvSpPr>
          <p:nvPr>
            <p:ph idx="1"/>
          </p:nvPr>
        </p:nvSpPr>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4" name="Datumsplatzhalter 3">
            <a:extLst>
              <a:ext uri="{FF2B5EF4-FFF2-40B4-BE49-F238E27FC236}">
                <a16:creationId xmlns:a16="http://schemas.microsoft.com/office/drawing/2014/main" id="{92D1A78F-A769-66CE-E733-CA3E6EEFEAD7}"/>
              </a:ext>
            </a:extLst>
          </p:cNvPr>
          <p:cNvSpPr>
            <a:spLocks noGrp="1"/>
          </p:cNvSpPr>
          <p:nvPr>
            <p:ph type="dt" sz="half" idx="10"/>
          </p:nvPr>
        </p:nvSpPr>
        <p:spPr/>
        <p:txBody>
          <a:bodyPr/>
          <a:lstStyle>
            <a:lvl1pPr>
              <a:defRPr/>
            </a:lvl1pPr>
          </a:lstStyle>
          <a:p>
            <a:pPr>
              <a:defRPr/>
            </a:pPr>
            <a:fld id="{8DE06A85-28B9-46CE-B2F2-8DEFA702784A}" type="datetimeFigureOut">
              <a:rPr lang="de-AT"/>
              <a:pPr>
                <a:defRPr/>
              </a:pPr>
              <a:t>15.12.2025</a:t>
            </a:fld>
            <a:endParaRPr lang="de-AT"/>
          </a:p>
        </p:txBody>
      </p:sp>
      <p:sp>
        <p:nvSpPr>
          <p:cNvPr id="5" name="Fußzeilenplatzhalter 4">
            <a:extLst>
              <a:ext uri="{FF2B5EF4-FFF2-40B4-BE49-F238E27FC236}">
                <a16:creationId xmlns:a16="http://schemas.microsoft.com/office/drawing/2014/main" id="{F0B6E861-A4D4-288B-9CCA-926C64459983}"/>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D8BFFA05-00B4-8A6A-EC71-9B0D02DAAD18}"/>
              </a:ext>
            </a:extLst>
          </p:cNvPr>
          <p:cNvSpPr>
            <a:spLocks noGrp="1"/>
          </p:cNvSpPr>
          <p:nvPr>
            <p:ph type="sldNum" sz="quarter" idx="12"/>
          </p:nvPr>
        </p:nvSpPr>
        <p:spPr/>
        <p:txBody>
          <a:bodyPr/>
          <a:lstStyle>
            <a:lvl1pPr>
              <a:defRPr/>
            </a:lvl1pPr>
          </a:lstStyle>
          <a:p>
            <a:fld id="{666C5D8E-2E37-4272-AFD5-5A140CFB8B2A}" type="slidenum">
              <a:rPr lang="de-AT" altLang="de-DE"/>
              <a:pPr/>
              <a:t>‹Nr.›</a:t>
            </a:fld>
            <a:endParaRPr lang="de-AT" altLang="de-DE"/>
          </a:p>
        </p:txBody>
      </p:sp>
    </p:spTree>
    <p:extLst>
      <p:ext uri="{BB962C8B-B14F-4D97-AF65-F5344CB8AC3E}">
        <p14:creationId xmlns:p14="http://schemas.microsoft.com/office/powerpoint/2010/main" val="8824782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a:extLst>
              <a:ext uri="{FF2B5EF4-FFF2-40B4-BE49-F238E27FC236}">
                <a16:creationId xmlns:a16="http://schemas.microsoft.com/office/drawing/2014/main" id="{FA6CBC90-1D67-D56A-9061-B28841BC0C6B}"/>
              </a:ext>
            </a:extLst>
          </p:cNvPr>
          <p:cNvSpPr>
            <a:spLocks noGrp="1"/>
          </p:cNvSpPr>
          <p:nvPr>
            <p:ph type="dt" sz="half" idx="10"/>
          </p:nvPr>
        </p:nvSpPr>
        <p:spPr/>
        <p:txBody>
          <a:bodyPr/>
          <a:lstStyle>
            <a:lvl1pPr>
              <a:defRPr/>
            </a:lvl1pPr>
          </a:lstStyle>
          <a:p>
            <a:pPr>
              <a:defRPr/>
            </a:pPr>
            <a:fld id="{90E42DC3-682C-4D8C-8D0E-7DF7E2C0226F}" type="datetimeFigureOut">
              <a:rPr lang="de-AT"/>
              <a:pPr>
                <a:defRPr/>
              </a:pPr>
              <a:t>15.12.2025</a:t>
            </a:fld>
            <a:endParaRPr lang="de-AT"/>
          </a:p>
        </p:txBody>
      </p:sp>
      <p:sp>
        <p:nvSpPr>
          <p:cNvPr id="5" name="Fußzeilenplatzhalter 4">
            <a:extLst>
              <a:ext uri="{FF2B5EF4-FFF2-40B4-BE49-F238E27FC236}">
                <a16:creationId xmlns:a16="http://schemas.microsoft.com/office/drawing/2014/main" id="{12E429CB-C57D-CC80-4A61-5D654C04B4D0}"/>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D9C57422-3177-92E3-6E77-D2BC74F50807}"/>
              </a:ext>
            </a:extLst>
          </p:cNvPr>
          <p:cNvSpPr>
            <a:spLocks noGrp="1"/>
          </p:cNvSpPr>
          <p:nvPr>
            <p:ph type="sldNum" sz="quarter" idx="12"/>
          </p:nvPr>
        </p:nvSpPr>
        <p:spPr/>
        <p:txBody>
          <a:bodyPr/>
          <a:lstStyle>
            <a:lvl1pPr>
              <a:defRPr/>
            </a:lvl1pPr>
          </a:lstStyle>
          <a:p>
            <a:fld id="{B6996E35-F0AF-4114-BFD0-35E6234FEB8E}" type="slidenum">
              <a:rPr lang="de-AT" altLang="de-DE"/>
              <a:pPr/>
              <a:t>‹Nr.›</a:t>
            </a:fld>
            <a:endParaRPr lang="de-AT" altLang="de-DE"/>
          </a:p>
        </p:txBody>
      </p:sp>
    </p:spTree>
    <p:extLst>
      <p:ext uri="{BB962C8B-B14F-4D97-AF65-F5344CB8AC3E}">
        <p14:creationId xmlns:p14="http://schemas.microsoft.com/office/powerpoint/2010/main" val="35030127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Datumsplatzhalter 3">
            <a:extLst>
              <a:ext uri="{FF2B5EF4-FFF2-40B4-BE49-F238E27FC236}">
                <a16:creationId xmlns:a16="http://schemas.microsoft.com/office/drawing/2014/main" id="{D7DCDD3A-9CAF-C784-F8DA-693E838908A6}"/>
              </a:ext>
            </a:extLst>
          </p:cNvPr>
          <p:cNvSpPr>
            <a:spLocks noGrp="1"/>
          </p:cNvSpPr>
          <p:nvPr>
            <p:ph type="dt" sz="half" idx="10"/>
          </p:nvPr>
        </p:nvSpPr>
        <p:spPr/>
        <p:txBody>
          <a:bodyPr/>
          <a:lstStyle>
            <a:lvl1pPr>
              <a:defRPr/>
            </a:lvl1pPr>
          </a:lstStyle>
          <a:p>
            <a:pPr>
              <a:defRPr/>
            </a:pPr>
            <a:fld id="{EADBF38D-5070-48F6-918B-A7C2D0F76A10}" type="datetimeFigureOut">
              <a:rPr lang="de-AT"/>
              <a:pPr>
                <a:defRPr/>
              </a:pPr>
              <a:t>15.12.2025</a:t>
            </a:fld>
            <a:endParaRPr lang="de-AT"/>
          </a:p>
        </p:txBody>
      </p:sp>
      <p:sp>
        <p:nvSpPr>
          <p:cNvPr id="6" name="Fußzeilenplatzhalter 4">
            <a:extLst>
              <a:ext uri="{FF2B5EF4-FFF2-40B4-BE49-F238E27FC236}">
                <a16:creationId xmlns:a16="http://schemas.microsoft.com/office/drawing/2014/main" id="{F6F1D8C1-B397-DF93-018A-3BB01C558318}"/>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6EE3A1D2-4EA6-D6A1-79E0-BC66734880BB}"/>
              </a:ext>
            </a:extLst>
          </p:cNvPr>
          <p:cNvSpPr>
            <a:spLocks noGrp="1"/>
          </p:cNvSpPr>
          <p:nvPr>
            <p:ph type="sldNum" sz="quarter" idx="12"/>
          </p:nvPr>
        </p:nvSpPr>
        <p:spPr/>
        <p:txBody>
          <a:bodyPr/>
          <a:lstStyle>
            <a:lvl1pPr>
              <a:defRPr/>
            </a:lvl1pPr>
          </a:lstStyle>
          <a:p>
            <a:fld id="{618F9D97-0DA1-4577-9C66-32E07AAAD23D}" type="slidenum">
              <a:rPr lang="de-AT" altLang="de-DE"/>
              <a:pPr/>
              <a:t>‹Nr.›</a:t>
            </a:fld>
            <a:endParaRPr lang="de-AT" altLang="de-DE"/>
          </a:p>
        </p:txBody>
      </p:sp>
    </p:spTree>
    <p:extLst>
      <p:ext uri="{BB962C8B-B14F-4D97-AF65-F5344CB8AC3E}">
        <p14:creationId xmlns:p14="http://schemas.microsoft.com/office/powerpoint/2010/main" val="9364729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Datumsplatzhalter 3">
            <a:extLst>
              <a:ext uri="{FF2B5EF4-FFF2-40B4-BE49-F238E27FC236}">
                <a16:creationId xmlns:a16="http://schemas.microsoft.com/office/drawing/2014/main" id="{7205C011-D02B-07FE-2D19-E773BCB7A271}"/>
              </a:ext>
            </a:extLst>
          </p:cNvPr>
          <p:cNvSpPr>
            <a:spLocks noGrp="1"/>
          </p:cNvSpPr>
          <p:nvPr>
            <p:ph type="dt" sz="half" idx="10"/>
          </p:nvPr>
        </p:nvSpPr>
        <p:spPr/>
        <p:txBody>
          <a:bodyPr/>
          <a:lstStyle>
            <a:lvl1pPr>
              <a:defRPr/>
            </a:lvl1pPr>
          </a:lstStyle>
          <a:p>
            <a:pPr>
              <a:defRPr/>
            </a:pPr>
            <a:fld id="{B688008A-A5F0-45E8-B62F-7509B7E78021}" type="datetimeFigureOut">
              <a:rPr lang="de-AT"/>
              <a:pPr>
                <a:defRPr/>
              </a:pPr>
              <a:t>15.12.2025</a:t>
            </a:fld>
            <a:endParaRPr lang="de-AT"/>
          </a:p>
        </p:txBody>
      </p:sp>
      <p:sp>
        <p:nvSpPr>
          <p:cNvPr id="8" name="Fußzeilenplatzhalter 4">
            <a:extLst>
              <a:ext uri="{FF2B5EF4-FFF2-40B4-BE49-F238E27FC236}">
                <a16:creationId xmlns:a16="http://schemas.microsoft.com/office/drawing/2014/main" id="{D1457075-FF3B-975A-84AD-37B3772E5BD7}"/>
              </a:ext>
            </a:extLst>
          </p:cNvPr>
          <p:cNvSpPr>
            <a:spLocks noGrp="1"/>
          </p:cNvSpPr>
          <p:nvPr>
            <p:ph type="ftr" sz="quarter" idx="11"/>
          </p:nvPr>
        </p:nvSpPr>
        <p:spPr/>
        <p:txBody>
          <a:bodyPr/>
          <a:lstStyle>
            <a:lvl1pPr>
              <a:defRPr/>
            </a:lvl1pPr>
          </a:lstStyle>
          <a:p>
            <a:pPr>
              <a:defRPr/>
            </a:pPr>
            <a:endParaRPr lang="de-AT"/>
          </a:p>
        </p:txBody>
      </p:sp>
      <p:sp>
        <p:nvSpPr>
          <p:cNvPr id="9" name="Foliennummernplatzhalter 5">
            <a:extLst>
              <a:ext uri="{FF2B5EF4-FFF2-40B4-BE49-F238E27FC236}">
                <a16:creationId xmlns:a16="http://schemas.microsoft.com/office/drawing/2014/main" id="{4687A3D2-62C7-013A-8480-452974EC9168}"/>
              </a:ext>
            </a:extLst>
          </p:cNvPr>
          <p:cNvSpPr>
            <a:spLocks noGrp="1"/>
          </p:cNvSpPr>
          <p:nvPr>
            <p:ph type="sldNum" sz="quarter" idx="12"/>
          </p:nvPr>
        </p:nvSpPr>
        <p:spPr/>
        <p:txBody>
          <a:bodyPr/>
          <a:lstStyle>
            <a:lvl1pPr>
              <a:defRPr/>
            </a:lvl1pPr>
          </a:lstStyle>
          <a:p>
            <a:fld id="{AAC31E80-4E6F-4640-BAEA-C9547FA50920}" type="slidenum">
              <a:rPr lang="de-AT" altLang="de-DE"/>
              <a:pPr/>
              <a:t>‹Nr.›</a:t>
            </a:fld>
            <a:endParaRPr lang="de-AT" altLang="de-DE"/>
          </a:p>
        </p:txBody>
      </p:sp>
    </p:spTree>
    <p:extLst>
      <p:ext uri="{BB962C8B-B14F-4D97-AF65-F5344CB8AC3E}">
        <p14:creationId xmlns:p14="http://schemas.microsoft.com/office/powerpoint/2010/main" val="31471304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Datumsplatzhalter 3">
            <a:extLst>
              <a:ext uri="{FF2B5EF4-FFF2-40B4-BE49-F238E27FC236}">
                <a16:creationId xmlns:a16="http://schemas.microsoft.com/office/drawing/2014/main" id="{521A740C-CCD2-8CCE-C636-720EB9DAC904}"/>
              </a:ext>
            </a:extLst>
          </p:cNvPr>
          <p:cNvSpPr>
            <a:spLocks noGrp="1"/>
          </p:cNvSpPr>
          <p:nvPr>
            <p:ph type="dt" sz="half" idx="10"/>
          </p:nvPr>
        </p:nvSpPr>
        <p:spPr/>
        <p:txBody>
          <a:bodyPr/>
          <a:lstStyle>
            <a:lvl1pPr>
              <a:defRPr/>
            </a:lvl1pPr>
          </a:lstStyle>
          <a:p>
            <a:pPr>
              <a:defRPr/>
            </a:pPr>
            <a:fld id="{303A4A9E-BA26-4752-B65E-6FFA5270A17E}" type="datetimeFigureOut">
              <a:rPr lang="de-AT"/>
              <a:pPr>
                <a:defRPr/>
              </a:pPr>
              <a:t>15.12.2025</a:t>
            </a:fld>
            <a:endParaRPr lang="de-AT"/>
          </a:p>
        </p:txBody>
      </p:sp>
      <p:sp>
        <p:nvSpPr>
          <p:cNvPr id="4" name="Fußzeilenplatzhalter 4">
            <a:extLst>
              <a:ext uri="{FF2B5EF4-FFF2-40B4-BE49-F238E27FC236}">
                <a16:creationId xmlns:a16="http://schemas.microsoft.com/office/drawing/2014/main" id="{A13EEED1-787E-FDB4-786C-F55672E4D3B8}"/>
              </a:ext>
            </a:extLst>
          </p:cNvPr>
          <p:cNvSpPr>
            <a:spLocks noGrp="1"/>
          </p:cNvSpPr>
          <p:nvPr>
            <p:ph type="ftr" sz="quarter" idx="11"/>
          </p:nvPr>
        </p:nvSpPr>
        <p:spPr/>
        <p:txBody>
          <a:bodyPr/>
          <a:lstStyle>
            <a:lvl1pPr>
              <a:defRPr/>
            </a:lvl1pPr>
          </a:lstStyle>
          <a:p>
            <a:pPr>
              <a:defRPr/>
            </a:pPr>
            <a:endParaRPr lang="de-AT"/>
          </a:p>
        </p:txBody>
      </p:sp>
      <p:sp>
        <p:nvSpPr>
          <p:cNvPr id="5" name="Foliennummernplatzhalter 5">
            <a:extLst>
              <a:ext uri="{FF2B5EF4-FFF2-40B4-BE49-F238E27FC236}">
                <a16:creationId xmlns:a16="http://schemas.microsoft.com/office/drawing/2014/main" id="{65CF1AFC-0FA8-562F-9C57-7B4FFC54C531}"/>
              </a:ext>
            </a:extLst>
          </p:cNvPr>
          <p:cNvSpPr>
            <a:spLocks noGrp="1"/>
          </p:cNvSpPr>
          <p:nvPr>
            <p:ph type="sldNum" sz="quarter" idx="12"/>
          </p:nvPr>
        </p:nvSpPr>
        <p:spPr/>
        <p:txBody>
          <a:bodyPr/>
          <a:lstStyle>
            <a:lvl1pPr>
              <a:defRPr/>
            </a:lvl1pPr>
          </a:lstStyle>
          <a:p>
            <a:fld id="{45426011-A3C6-46DB-94BB-F2AB17C1CF41}" type="slidenum">
              <a:rPr lang="de-AT" altLang="de-DE"/>
              <a:pPr/>
              <a:t>‹Nr.›</a:t>
            </a:fld>
            <a:endParaRPr lang="de-AT" altLang="de-DE"/>
          </a:p>
        </p:txBody>
      </p:sp>
    </p:spTree>
    <p:extLst>
      <p:ext uri="{BB962C8B-B14F-4D97-AF65-F5344CB8AC3E}">
        <p14:creationId xmlns:p14="http://schemas.microsoft.com/office/powerpoint/2010/main" val="22899850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a:extLst>
              <a:ext uri="{FF2B5EF4-FFF2-40B4-BE49-F238E27FC236}">
                <a16:creationId xmlns:a16="http://schemas.microsoft.com/office/drawing/2014/main" id="{33E0743A-19BF-3014-230A-8A6952D3CA03}"/>
              </a:ext>
            </a:extLst>
          </p:cNvPr>
          <p:cNvSpPr>
            <a:spLocks noGrp="1"/>
          </p:cNvSpPr>
          <p:nvPr>
            <p:ph type="dt" sz="half" idx="10"/>
          </p:nvPr>
        </p:nvSpPr>
        <p:spPr/>
        <p:txBody>
          <a:bodyPr/>
          <a:lstStyle>
            <a:lvl1pPr>
              <a:defRPr/>
            </a:lvl1pPr>
          </a:lstStyle>
          <a:p>
            <a:pPr>
              <a:defRPr/>
            </a:pPr>
            <a:fld id="{A03FFE41-A93D-47D5-8687-91C6596B8874}" type="datetimeFigureOut">
              <a:rPr lang="de-AT"/>
              <a:pPr>
                <a:defRPr/>
              </a:pPr>
              <a:t>15.12.2025</a:t>
            </a:fld>
            <a:endParaRPr lang="de-AT"/>
          </a:p>
        </p:txBody>
      </p:sp>
      <p:sp>
        <p:nvSpPr>
          <p:cNvPr id="3" name="Fußzeilenplatzhalter 4">
            <a:extLst>
              <a:ext uri="{FF2B5EF4-FFF2-40B4-BE49-F238E27FC236}">
                <a16:creationId xmlns:a16="http://schemas.microsoft.com/office/drawing/2014/main" id="{620AD0FA-BE6B-6EAC-8755-EE80FEB45D8B}"/>
              </a:ext>
            </a:extLst>
          </p:cNvPr>
          <p:cNvSpPr>
            <a:spLocks noGrp="1"/>
          </p:cNvSpPr>
          <p:nvPr>
            <p:ph type="ftr" sz="quarter" idx="11"/>
          </p:nvPr>
        </p:nvSpPr>
        <p:spPr/>
        <p:txBody>
          <a:bodyPr/>
          <a:lstStyle>
            <a:lvl1pPr>
              <a:defRPr/>
            </a:lvl1pPr>
          </a:lstStyle>
          <a:p>
            <a:pPr>
              <a:defRPr/>
            </a:pPr>
            <a:endParaRPr lang="de-AT"/>
          </a:p>
        </p:txBody>
      </p:sp>
      <p:sp>
        <p:nvSpPr>
          <p:cNvPr id="4" name="Foliennummernplatzhalter 5">
            <a:extLst>
              <a:ext uri="{FF2B5EF4-FFF2-40B4-BE49-F238E27FC236}">
                <a16:creationId xmlns:a16="http://schemas.microsoft.com/office/drawing/2014/main" id="{754AEE44-22D3-2816-8F97-94DA1A33460F}"/>
              </a:ext>
            </a:extLst>
          </p:cNvPr>
          <p:cNvSpPr>
            <a:spLocks noGrp="1"/>
          </p:cNvSpPr>
          <p:nvPr>
            <p:ph type="sldNum" sz="quarter" idx="12"/>
          </p:nvPr>
        </p:nvSpPr>
        <p:spPr/>
        <p:txBody>
          <a:bodyPr/>
          <a:lstStyle>
            <a:lvl1pPr>
              <a:defRPr/>
            </a:lvl1pPr>
          </a:lstStyle>
          <a:p>
            <a:fld id="{13D8BD94-BF93-4F10-9D21-7F20D2CBD96D}" type="slidenum">
              <a:rPr lang="de-AT" altLang="de-DE"/>
              <a:pPr/>
              <a:t>‹Nr.›</a:t>
            </a:fld>
            <a:endParaRPr lang="de-AT" altLang="de-DE"/>
          </a:p>
        </p:txBody>
      </p:sp>
    </p:spTree>
    <p:extLst>
      <p:ext uri="{BB962C8B-B14F-4D97-AF65-F5344CB8AC3E}">
        <p14:creationId xmlns:p14="http://schemas.microsoft.com/office/powerpoint/2010/main" val="24315340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789FD31C-819B-E99D-27FD-A4EED0F227CF}"/>
              </a:ext>
            </a:extLst>
          </p:cNvPr>
          <p:cNvSpPr>
            <a:spLocks noGrp="1"/>
          </p:cNvSpPr>
          <p:nvPr>
            <p:ph type="dt" sz="half" idx="10"/>
          </p:nvPr>
        </p:nvSpPr>
        <p:spPr/>
        <p:txBody>
          <a:bodyPr/>
          <a:lstStyle>
            <a:lvl1pPr>
              <a:defRPr/>
            </a:lvl1pPr>
          </a:lstStyle>
          <a:p>
            <a:pPr>
              <a:defRPr/>
            </a:pPr>
            <a:fld id="{8C0C8CB0-B630-45E6-B77B-C9DF21C6C950}" type="datetimeFigureOut">
              <a:rPr lang="de-AT"/>
              <a:pPr>
                <a:defRPr/>
              </a:pPr>
              <a:t>15.12.2025</a:t>
            </a:fld>
            <a:endParaRPr lang="de-AT"/>
          </a:p>
        </p:txBody>
      </p:sp>
      <p:sp>
        <p:nvSpPr>
          <p:cNvPr id="6" name="Fußzeilenplatzhalter 4">
            <a:extLst>
              <a:ext uri="{FF2B5EF4-FFF2-40B4-BE49-F238E27FC236}">
                <a16:creationId xmlns:a16="http://schemas.microsoft.com/office/drawing/2014/main" id="{9EDD675E-70C5-3F69-98AC-C2DBEA00D394}"/>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144C6309-0985-B927-C186-6DE510B85887}"/>
              </a:ext>
            </a:extLst>
          </p:cNvPr>
          <p:cNvSpPr>
            <a:spLocks noGrp="1"/>
          </p:cNvSpPr>
          <p:nvPr>
            <p:ph type="sldNum" sz="quarter" idx="12"/>
          </p:nvPr>
        </p:nvSpPr>
        <p:spPr/>
        <p:txBody>
          <a:bodyPr/>
          <a:lstStyle>
            <a:lvl1pPr>
              <a:defRPr/>
            </a:lvl1pPr>
          </a:lstStyle>
          <a:p>
            <a:fld id="{ABE85D3E-3E17-4A63-9800-D838F4298C7D}" type="slidenum">
              <a:rPr lang="de-AT" altLang="de-DE"/>
              <a:pPr/>
              <a:t>‹Nr.›</a:t>
            </a:fld>
            <a:endParaRPr lang="de-AT" altLang="de-DE"/>
          </a:p>
        </p:txBody>
      </p:sp>
    </p:spTree>
    <p:extLst>
      <p:ext uri="{BB962C8B-B14F-4D97-AF65-F5344CB8AC3E}">
        <p14:creationId xmlns:p14="http://schemas.microsoft.com/office/powerpoint/2010/main" val="8532278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383F218E-E73B-48BD-05C9-C3D776AA8082}"/>
              </a:ext>
            </a:extLst>
          </p:cNvPr>
          <p:cNvSpPr>
            <a:spLocks noGrp="1"/>
          </p:cNvSpPr>
          <p:nvPr>
            <p:ph type="dt" sz="half" idx="10"/>
          </p:nvPr>
        </p:nvSpPr>
        <p:spPr/>
        <p:txBody>
          <a:bodyPr/>
          <a:lstStyle>
            <a:lvl1pPr>
              <a:defRPr/>
            </a:lvl1pPr>
          </a:lstStyle>
          <a:p>
            <a:pPr>
              <a:defRPr/>
            </a:pPr>
            <a:fld id="{596AE04C-66C0-4246-AC1D-D1564411CF0C}" type="datetimeFigureOut">
              <a:rPr lang="de-AT"/>
              <a:pPr>
                <a:defRPr/>
              </a:pPr>
              <a:t>15.12.2025</a:t>
            </a:fld>
            <a:endParaRPr lang="de-AT"/>
          </a:p>
        </p:txBody>
      </p:sp>
      <p:sp>
        <p:nvSpPr>
          <p:cNvPr id="6" name="Fußzeilenplatzhalter 4">
            <a:extLst>
              <a:ext uri="{FF2B5EF4-FFF2-40B4-BE49-F238E27FC236}">
                <a16:creationId xmlns:a16="http://schemas.microsoft.com/office/drawing/2014/main" id="{AD3372E9-1B4A-E52E-C9A9-BA29D858190B}"/>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5E1E4B5E-D312-1423-FCCE-3FA5272DBD67}"/>
              </a:ext>
            </a:extLst>
          </p:cNvPr>
          <p:cNvSpPr>
            <a:spLocks noGrp="1"/>
          </p:cNvSpPr>
          <p:nvPr>
            <p:ph type="sldNum" sz="quarter" idx="12"/>
          </p:nvPr>
        </p:nvSpPr>
        <p:spPr/>
        <p:txBody>
          <a:bodyPr/>
          <a:lstStyle>
            <a:lvl1pPr>
              <a:defRPr/>
            </a:lvl1pPr>
          </a:lstStyle>
          <a:p>
            <a:fld id="{2EBADA7C-DC65-4829-AA21-74F107CD96DF}" type="slidenum">
              <a:rPr lang="de-AT" altLang="de-DE"/>
              <a:pPr/>
              <a:t>‹Nr.›</a:t>
            </a:fld>
            <a:endParaRPr lang="de-AT" altLang="de-DE"/>
          </a:p>
        </p:txBody>
      </p:sp>
    </p:spTree>
    <p:extLst>
      <p:ext uri="{BB962C8B-B14F-4D97-AF65-F5344CB8AC3E}">
        <p14:creationId xmlns:p14="http://schemas.microsoft.com/office/powerpoint/2010/main" val="33761883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2">
            <a:extLst>
              <a:ext uri="{FF2B5EF4-FFF2-40B4-BE49-F238E27FC236}">
                <a16:creationId xmlns:a16="http://schemas.microsoft.com/office/drawing/2014/main" id="{65A2BFF3-FBDB-2DCD-8E46-3EF3869E66A4}"/>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5875" y="0"/>
            <a:ext cx="9159875" cy="62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elplatzhalter 1">
            <a:extLst>
              <a:ext uri="{FF2B5EF4-FFF2-40B4-BE49-F238E27FC236}">
                <a16:creationId xmlns:a16="http://schemas.microsoft.com/office/drawing/2014/main" id="{48391AE9-9C4D-F9AB-BDD2-9C84AC6176E0}"/>
              </a:ext>
            </a:extLst>
          </p:cNvPr>
          <p:cNvSpPr>
            <a:spLocks noGrp="1"/>
          </p:cNvSpPr>
          <p:nvPr>
            <p:ph type="title"/>
          </p:nvPr>
        </p:nvSpPr>
        <p:spPr bwMode="auto">
          <a:xfrm>
            <a:off x="306388" y="893763"/>
            <a:ext cx="8229600"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lvl="0"/>
            <a:endParaRPr lang="de-AT" altLang="de-DE"/>
          </a:p>
        </p:txBody>
      </p:sp>
      <p:sp>
        <p:nvSpPr>
          <p:cNvPr id="1028" name="Textplatzhalter 2">
            <a:extLst>
              <a:ext uri="{FF2B5EF4-FFF2-40B4-BE49-F238E27FC236}">
                <a16:creationId xmlns:a16="http://schemas.microsoft.com/office/drawing/2014/main" id="{59394C07-1C28-95A3-9D3A-A42150C1A2B5}"/>
              </a:ext>
            </a:extLst>
          </p:cNvPr>
          <p:cNvSpPr>
            <a:spLocks noGrp="1"/>
          </p:cNvSpPr>
          <p:nvPr>
            <p:ph type="body" idx="1"/>
          </p:nvPr>
        </p:nvSpPr>
        <p:spPr bwMode="auto">
          <a:xfrm>
            <a:off x="323850" y="2060575"/>
            <a:ext cx="8229600" cy="408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AT" altLang="de-DE"/>
          </a:p>
        </p:txBody>
      </p:sp>
      <p:sp>
        <p:nvSpPr>
          <p:cNvPr id="4" name="Datumsplatzhalter 3">
            <a:extLst>
              <a:ext uri="{FF2B5EF4-FFF2-40B4-BE49-F238E27FC236}">
                <a16:creationId xmlns:a16="http://schemas.microsoft.com/office/drawing/2014/main" id="{1ABBDFB5-1A11-49A3-93BD-77778EA20FA5}"/>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03978046-83BA-4AD9-90C3-556973B278D2}" type="datetimeFigureOut">
              <a:rPr lang="de-AT"/>
              <a:pPr>
                <a:defRPr/>
              </a:pPr>
              <a:t>15.12.2025</a:t>
            </a:fld>
            <a:endParaRPr lang="de-AT"/>
          </a:p>
        </p:txBody>
      </p:sp>
      <p:sp>
        <p:nvSpPr>
          <p:cNvPr id="5" name="Fußzeilenplatzhalter 4">
            <a:extLst>
              <a:ext uri="{FF2B5EF4-FFF2-40B4-BE49-F238E27FC236}">
                <a16:creationId xmlns:a16="http://schemas.microsoft.com/office/drawing/2014/main" id="{8032AE00-531A-424E-B094-A266B62621C0}"/>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de-AT"/>
          </a:p>
        </p:txBody>
      </p:sp>
      <p:sp>
        <p:nvSpPr>
          <p:cNvPr id="6" name="Foliennummernplatzhalter 5">
            <a:extLst>
              <a:ext uri="{FF2B5EF4-FFF2-40B4-BE49-F238E27FC236}">
                <a16:creationId xmlns:a16="http://schemas.microsoft.com/office/drawing/2014/main" id="{652F2FC0-DE15-4637-8290-A6C825A5886C}"/>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fld id="{FDFF9013-BEC2-4AC0-9FB5-47B5E99C96C6}" type="slidenum">
              <a:rPr lang="de-AT" altLang="de-DE"/>
              <a:pPr/>
              <a:t>‹Nr.›</a:t>
            </a:fld>
            <a:endParaRPr lang="de-AT" altLang="de-DE"/>
          </a:p>
        </p:txBody>
      </p:sp>
      <p:pic>
        <p:nvPicPr>
          <p:cNvPr id="1032" name="Picture 19">
            <a:extLst>
              <a:ext uri="{FF2B5EF4-FFF2-40B4-BE49-F238E27FC236}">
                <a16:creationId xmlns:a16="http://schemas.microsoft.com/office/drawing/2014/main" id="{97FDA691-0F94-4BFD-9B6F-8F9C21715414}"/>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8212138" y="0"/>
            <a:ext cx="60801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9">
            <a:extLst>
              <a:ext uri="{FF2B5EF4-FFF2-40B4-BE49-F238E27FC236}">
                <a16:creationId xmlns:a16="http://schemas.microsoft.com/office/drawing/2014/main" id="{20659754-E175-482C-9021-99C2C3925393}"/>
              </a:ext>
            </a:extLst>
          </p:cNvPr>
          <p:cNvPicPr preferRelativeResize="0">
            <a:picLocks noChangeArrowheads="1"/>
          </p:cNvPicPr>
          <p:nvPr/>
        </p:nvPicPr>
        <p:blipFill>
          <a:blip r:embed="rId15"/>
          <a:stretch>
            <a:fillRect/>
          </a:stretch>
        </p:blipFill>
        <p:spPr bwMode="auto">
          <a:xfrm>
            <a:off x="-15875" y="6629400"/>
            <a:ext cx="9159875" cy="255588"/>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ln>
            <a:noFill/>
          </a:ln>
        </p:spPr>
      </p:pic>
      <p:sp>
        <p:nvSpPr>
          <p:cNvPr id="1035" name="Rechteck 21">
            <a:extLst>
              <a:ext uri="{FF2B5EF4-FFF2-40B4-BE49-F238E27FC236}">
                <a16:creationId xmlns:a16="http://schemas.microsoft.com/office/drawing/2014/main" id="{5B0EF375-D461-4F76-92CE-30E34E723F0C}"/>
              </a:ext>
            </a:extLst>
          </p:cNvPr>
          <p:cNvSpPr>
            <a:spLocks noChangeArrowheads="1"/>
          </p:cNvSpPr>
          <p:nvPr/>
        </p:nvSpPr>
        <p:spPr bwMode="auto">
          <a:xfrm>
            <a:off x="-15875" y="6516688"/>
            <a:ext cx="9144000" cy="368300"/>
          </a:xfrm>
          <a:prstGeom prst="rect">
            <a:avLst/>
          </a:prstGeom>
          <a:noFill/>
          <a:ln>
            <a:noFill/>
          </a:ln>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eaLnBrk="1" hangingPunct="1">
              <a:defRPr/>
            </a:pPr>
            <a:r>
              <a:rPr lang="de-DE" altLang="de-DE" dirty="0">
                <a:solidFill>
                  <a:srgbClr val="333333"/>
                </a:solidFill>
                <a:cs typeface="Arial" charset="0"/>
              </a:rPr>
              <a:t> </a:t>
            </a:r>
            <a:r>
              <a:rPr lang="de-DE" altLang="de-DE" sz="1000" dirty="0">
                <a:solidFill>
                  <a:srgbClr val="333333"/>
                </a:solidFill>
                <a:latin typeface="Syntax LT Std" pitchFamily="34" charset="0"/>
                <a:cs typeface="Arial" charset="0"/>
              </a:rPr>
              <a:t>© Österreichischer Bundesverlag Schulbuch GmbH &amp; Co. KG, Wien 2026</a:t>
            </a:r>
          </a:p>
        </p:txBody>
      </p:sp>
      <p:pic>
        <p:nvPicPr>
          <p:cNvPr id="1036" name="Picture 13" descr="I:\500-vs_hs\Aushilfen\___Carina\Unterwegs\uw1_schriftzug_weiss.gif">
            <a:extLst>
              <a:ext uri="{FF2B5EF4-FFF2-40B4-BE49-F238E27FC236}">
                <a16:creationId xmlns:a16="http://schemas.microsoft.com/office/drawing/2014/main" id="{120AFF38-AC84-7093-B399-C6131C9B4894}"/>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r="17387"/>
          <a:stretch>
            <a:fillRect/>
          </a:stretch>
        </p:blipFill>
        <p:spPr bwMode="auto">
          <a:xfrm>
            <a:off x="250825" y="77788"/>
            <a:ext cx="160655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7" name="Textfeld 1">
            <a:extLst>
              <a:ext uri="{FF2B5EF4-FFF2-40B4-BE49-F238E27FC236}">
                <a16:creationId xmlns:a16="http://schemas.microsoft.com/office/drawing/2014/main" id="{0EB2F373-4C8B-40C9-804A-436650ABBC67}"/>
              </a:ext>
            </a:extLst>
          </p:cNvPr>
          <p:cNvSpPr txBox="1">
            <a:spLocks noChangeArrowheads="1"/>
          </p:cNvSpPr>
          <p:nvPr userDrawn="1"/>
        </p:nvSpPr>
        <p:spPr bwMode="auto">
          <a:xfrm>
            <a:off x="1835150" y="-128588"/>
            <a:ext cx="484188" cy="831851"/>
          </a:xfrm>
          <a:prstGeom prst="rect">
            <a:avLst/>
          </a:prstGeom>
          <a:noFill/>
          <a:ln>
            <a:noFill/>
          </a:ln>
        </p:spPr>
        <p:txBody>
          <a:bodyPr wrap="non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r>
              <a:rPr lang="de-AT" altLang="de-DE" sz="4800" b="1" dirty="0">
                <a:solidFill>
                  <a:schemeClr val="bg1"/>
                </a:solidFill>
                <a:latin typeface="PoloBasisTB" pitchFamily="50" charset="0"/>
              </a:rPr>
              <a:t>4</a:t>
            </a:r>
          </a:p>
        </p:txBody>
      </p:sp>
    </p:spTree>
  </p:cSld>
  <p:clrMap bg1="lt1" tx1="dk1" bg2="lt2" tx2="dk2" accent1="accent1" accent2="accent2" accent3="accent3" accent4="accent4" accent5="accent5" accent6="accent6" hlink="hlink" folHlink="folHlink"/>
  <p:sldLayoutIdLst>
    <p:sldLayoutId id="2147484127" r:id="rId1"/>
    <p:sldLayoutId id="2147484117" r:id="rId2"/>
    <p:sldLayoutId id="2147484118" r:id="rId3"/>
    <p:sldLayoutId id="2147484119" r:id="rId4"/>
    <p:sldLayoutId id="2147484120" r:id="rId5"/>
    <p:sldLayoutId id="2147484121" r:id="rId6"/>
    <p:sldLayoutId id="2147484122" r:id="rId7"/>
    <p:sldLayoutId id="2147484123" r:id="rId8"/>
    <p:sldLayoutId id="2147484124" r:id="rId9"/>
    <p:sldLayoutId id="2147484125" r:id="rId10"/>
    <p:sldLayoutId id="2147484126" r:id="rId11"/>
  </p:sldLayoutIdLst>
  <p:txStyles>
    <p:title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el 1">
            <a:extLst>
              <a:ext uri="{FF2B5EF4-FFF2-40B4-BE49-F238E27FC236}">
                <a16:creationId xmlns:a16="http://schemas.microsoft.com/office/drawing/2014/main" id="{D6D6ABB8-A8DD-520A-45C2-1A136D50AA32}"/>
              </a:ext>
            </a:extLst>
          </p:cNvPr>
          <p:cNvSpPr>
            <a:spLocks noGrp="1"/>
          </p:cNvSpPr>
          <p:nvPr>
            <p:ph type="title"/>
          </p:nvPr>
        </p:nvSpPr>
        <p:spPr>
          <a:xfrm>
            <a:off x="457200" y="1006475"/>
            <a:ext cx="8229600" cy="676275"/>
          </a:xfrm>
        </p:spPr>
        <p:txBody>
          <a:bodyPr/>
          <a:lstStyle/>
          <a:p>
            <a:r>
              <a:rPr lang="de-AT" altLang="de-DE" dirty="0">
                <a:latin typeface="+mj-lt"/>
              </a:rPr>
              <a:t>Schengener Abkommen</a:t>
            </a:r>
          </a:p>
        </p:txBody>
      </p:sp>
      <p:sp>
        <p:nvSpPr>
          <p:cNvPr id="2" name="Textfeld 1">
            <a:extLst>
              <a:ext uri="{FF2B5EF4-FFF2-40B4-BE49-F238E27FC236}">
                <a16:creationId xmlns:a16="http://schemas.microsoft.com/office/drawing/2014/main" id="{7F072955-232E-9E77-081D-53757E10DCCB}"/>
              </a:ext>
            </a:extLst>
          </p:cNvPr>
          <p:cNvSpPr txBox="1">
            <a:spLocks noChangeArrowheads="1"/>
          </p:cNvSpPr>
          <p:nvPr/>
        </p:nvSpPr>
        <p:spPr bwMode="auto">
          <a:xfrm>
            <a:off x="1425871" y="4913446"/>
            <a:ext cx="6335712"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de-AT" altLang="de-DE" sz="2400" b="0" dirty="0">
                <a:solidFill>
                  <a:schemeClr val="tx1"/>
                </a:solidFill>
                <a:latin typeface="Calibri" panose="020F0502020204030204" pitchFamily="34" charset="0"/>
              </a:rPr>
              <a:t>Das Schengener Abkommen </a:t>
            </a:r>
            <a:br>
              <a:rPr lang="de-AT" altLang="de-DE" sz="2400" b="0" dirty="0">
                <a:solidFill>
                  <a:schemeClr val="tx1"/>
                </a:solidFill>
                <a:latin typeface="Calibri" panose="020F0502020204030204" pitchFamily="34" charset="0"/>
              </a:rPr>
            </a:br>
            <a:r>
              <a:rPr lang="de-AT" altLang="de-DE" sz="2400" b="0" dirty="0">
                <a:solidFill>
                  <a:schemeClr val="tx1"/>
                </a:solidFill>
                <a:latin typeface="Calibri" panose="020F0502020204030204" pitchFamily="34" charset="0"/>
              </a:rPr>
              <a:t>(= Ort in Luxemburg) wurde von den meisten</a:t>
            </a:r>
            <a:br>
              <a:rPr lang="de-AT" altLang="de-DE" sz="2400" b="0" dirty="0">
                <a:solidFill>
                  <a:schemeClr val="tx1"/>
                </a:solidFill>
                <a:latin typeface="Calibri" panose="020F0502020204030204" pitchFamily="34" charset="0"/>
              </a:rPr>
            </a:br>
            <a:r>
              <a:rPr lang="de-AT" altLang="de-DE" sz="2400" b="0" dirty="0">
                <a:solidFill>
                  <a:schemeClr val="tx1"/>
                </a:solidFill>
                <a:latin typeface="Calibri" panose="020F0502020204030204" pitchFamily="34" charset="0"/>
              </a:rPr>
              <a:t>EU-Staaten und den EFTA-Staaten unterzeichnet und trat 1995 in Kraft.</a:t>
            </a:r>
          </a:p>
          <a:p>
            <a:pPr eaLnBrk="1" hangingPunct="1">
              <a:spcBef>
                <a:spcPct val="0"/>
              </a:spcBef>
              <a:buFontTx/>
              <a:buNone/>
            </a:pPr>
            <a:endParaRPr lang="de-AT" altLang="de-DE" sz="2400" b="0" dirty="0">
              <a:solidFill>
                <a:schemeClr val="tx1"/>
              </a:solidFill>
              <a:latin typeface="Calibri" panose="020F0502020204030204" pitchFamily="34" charset="0"/>
            </a:endParaRPr>
          </a:p>
        </p:txBody>
      </p:sp>
      <p:pic>
        <p:nvPicPr>
          <p:cNvPr id="3" name="Grafik 2">
            <a:extLst>
              <a:ext uri="{FF2B5EF4-FFF2-40B4-BE49-F238E27FC236}">
                <a16:creationId xmlns:a16="http://schemas.microsoft.com/office/drawing/2014/main" id="{30A7BA22-AEA0-BB2D-EF2C-C0BA2947445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998935" y="1628800"/>
            <a:ext cx="3146129" cy="31978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left)">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feld 1">
            <a:extLst>
              <a:ext uri="{FF2B5EF4-FFF2-40B4-BE49-F238E27FC236}">
                <a16:creationId xmlns:a16="http://schemas.microsoft.com/office/drawing/2014/main" id="{7332F1C6-0ED4-149A-F000-F09A5E7AF097}"/>
              </a:ext>
            </a:extLst>
          </p:cNvPr>
          <p:cNvSpPr txBox="1">
            <a:spLocks noChangeArrowheads="1"/>
          </p:cNvSpPr>
          <p:nvPr/>
        </p:nvSpPr>
        <p:spPr bwMode="auto">
          <a:xfrm>
            <a:off x="535310" y="735087"/>
            <a:ext cx="302413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2400" dirty="0">
                <a:solidFill>
                  <a:schemeClr val="tx1"/>
                </a:solidFill>
                <a:latin typeface="Calibri" panose="020F0502020204030204" pitchFamily="34" charset="0"/>
              </a:rPr>
              <a:t>Vereinbart wurden:</a:t>
            </a:r>
          </a:p>
        </p:txBody>
      </p:sp>
      <p:sp>
        <p:nvSpPr>
          <p:cNvPr id="3" name="Textfeld 4">
            <a:extLst>
              <a:ext uri="{FF2B5EF4-FFF2-40B4-BE49-F238E27FC236}">
                <a16:creationId xmlns:a16="http://schemas.microsoft.com/office/drawing/2014/main" id="{6A945C2A-3978-4C59-5636-C83AD5E86480}"/>
              </a:ext>
            </a:extLst>
          </p:cNvPr>
          <p:cNvSpPr txBox="1">
            <a:spLocks noChangeArrowheads="1"/>
          </p:cNvSpPr>
          <p:nvPr/>
        </p:nvSpPr>
        <p:spPr bwMode="auto">
          <a:xfrm>
            <a:off x="3276600" y="1229851"/>
            <a:ext cx="468814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2400" b="0" dirty="0">
                <a:solidFill>
                  <a:schemeClr val="tx1"/>
                </a:solidFill>
                <a:latin typeface="Calibri" panose="020F0502020204030204" pitchFamily="34" charset="0"/>
              </a:rPr>
              <a:t>Ziel: innerhalb des Schengen-Raums</a:t>
            </a:r>
            <a:br>
              <a:rPr lang="de-AT" altLang="de-DE" sz="2400" b="0" dirty="0">
                <a:solidFill>
                  <a:schemeClr val="tx1"/>
                </a:solidFill>
                <a:latin typeface="Calibri" panose="020F0502020204030204" pitchFamily="34" charset="0"/>
              </a:rPr>
            </a:br>
            <a:r>
              <a:rPr lang="de-AT" altLang="de-DE" sz="2400" b="0" dirty="0">
                <a:solidFill>
                  <a:schemeClr val="tx1"/>
                </a:solidFill>
                <a:latin typeface="Calibri" panose="020F0502020204030204" pitchFamily="34" charset="0"/>
              </a:rPr>
              <a:t>keine Grenzkontrollen</a:t>
            </a:r>
          </a:p>
        </p:txBody>
      </p:sp>
      <p:sp>
        <p:nvSpPr>
          <p:cNvPr id="4" name="Textfeld 17">
            <a:extLst>
              <a:ext uri="{FF2B5EF4-FFF2-40B4-BE49-F238E27FC236}">
                <a16:creationId xmlns:a16="http://schemas.microsoft.com/office/drawing/2014/main" id="{4DEF18DE-AB59-797A-7D37-1DFE1632C09C}"/>
              </a:ext>
            </a:extLst>
          </p:cNvPr>
          <p:cNvSpPr txBox="1">
            <a:spLocks noChangeArrowheads="1"/>
          </p:cNvSpPr>
          <p:nvPr/>
        </p:nvSpPr>
        <p:spPr bwMode="auto">
          <a:xfrm>
            <a:off x="535310" y="1229851"/>
            <a:ext cx="179831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2400" dirty="0">
                <a:solidFill>
                  <a:schemeClr val="tx1"/>
                </a:solidFill>
                <a:latin typeface="Calibri" panose="020F0502020204030204" pitchFamily="34" charset="0"/>
              </a:rPr>
              <a:t>Reisefreiheit</a:t>
            </a:r>
            <a:endParaRPr lang="de-AT" altLang="de-DE" sz="2000" dirty="0">
              <a:solidFill>
                <a:schemeClr val="tx1"/>
              </a:solidFill>
              <a:latin typeface="Calibri" panose="020F0502020204030204" pitchFamily="34" charset="0"/>
            </a:endParaRPr>
          </a:p>
        </p:txBody>
      </p:sp>
      <p:sp>
        <p:nvSpPr>
          <p:cNvPr id="5" name="Pfeil nach rechts 4">
            <a:extLst>
              <a:ext uri="{FF2B5EF4-FFF2-40B4-BE49-F238E27FC236}">
                <a16:creationId xmlns:a16="http://schemas.microsoft.com/office/drawing/2014/main" id="{67AD09B7-7739-450B-9C83-6D9974925337}"/>
              </a:ext>
            </a:extLst>
          </p:cNvPr>
          <p:cNvSpPr/>
          <p:nvPr/>
        </p:nvSpPr>
        <p:spPr>
          <a:xfrm>
            <a:off x="2627313" y="1337801"/>
            <a:ext cx="323850" cy="2159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de-AT"/>
          </a:p>
        </p:txBody>
      </p:sp>
      <p:sp>
        <p:nvSpPr>
          <p:cNvPr id="8" name="Textfeld 5">
            <a:extLst>
              <a:ext uri="{FF2B5EF4-FFF2-40B4-BE49-F238E27FC236}">
                <a16:creationId xmlns:a16="http://schemas.microsoft.com/office/drawing/2014/main" id="{89C9E816-8F1C-4D63-293A-ED07C3C274FD}"/>
              </a:ext>
            </a:extLst>
          </p:cNvPr>
          <p:cNvSpPr txBox="1">
            <a:spLocks noChangeArrowheads="1"/>
          </p:cNvSpPr>
          <p:nvPr/>
        </p:nvSpPr>
        <p:spPr bwMode="auto">
          <a:xfrm>
            <a:off x="535310" y="2093947"/>
            <a:ext cx="828516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2400" dirty="0">
                <a:solidFill>
                  <a:schemeClr val="tx1"/>
                </a:solidFill>
                <a:latin typeface="Calibri" panose="020F0502020204030204" pitchFamily="34" charset="0"/>
              </a:rPr>
              <a:t>Strenge Kontrollen an den Außengrenzen des Schengen-Raums sollen verhindern:</a:t>
            </a:r>
            <a:endParaRPr lang="de-AT" altLang="de-DE" sz="2400" b="0" dirty="0">
              <a:solidFill>
                <a:schemeClr val="tx1"/>
              </a:solidFill>
              <a:latin typeface="Calibri" panose="020F0502020204030204" pitchFamily="34" charset="0"/>
            </a:endParaRPr>
          </a:p>
        </p:txBody>
      </p:sp>
      <p:sp>
        <p:nvSpPr>
          <p:cNvPr id="9" name="Pfeil nach rechts 8">
            <a:extLst>
              <a:ext uri="{FF2B5EF4-FFF2-40B4-BE49-F238E27FC236}">
                <a16:creationId xmlns:a16="http://schemas.microsoft.com/office/drawing/2014/main" id="{5141034C-9914-4E3C-BF35-B86EC706168F}"/>
              </a:ext>
            </a:extLst>
          </p:cNvPr>
          <p:cNvSpPr/>
          <p:nvPr/>
        </p:nvSpPr>
        <p:spPr>
          <a:xfrm>
            <a:off x="1181100" y="3114749"/>
            <a:ext cx="323850" cy="2159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de-AT"/>
          </a:p>
        </p:txBody>
      </p:sp>
      <p:sp>
        <p:nvSpPr>
          <p:cNvPr id="10" name="Pfeil nach rechts 9">
            <a:extLst>
              <a:ext uri="{FF2B5EF4-FFF2-40B4-BE49-F238E27FC236}">
                <a16:creationId xmlns:a16="http://schemas.microsoft.com/office/drawing/2014/main" id="{A3624D90-1EFA-4A96-A886-CBD0CB3D04D9}"/>
              </a:ext>
            </a:extLst>
          </p:cNvPr>
          <p:cNvSpPr/>
          <p:nvPr/>
        </p:nvSpPr>
        <p:spPr>
          <a:xfrm>
            <a:off x="1181100" y="3479230"/>
            <a:ext cx="323850" cy="21748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de-AT"/>
          </a:p>
        </p:txBody>
      </p:sp>
      <p:sp>
        <p:nvSpPr>
          <p:cNvPr id="11" name="Pfeil nach rechts 10">
            <a:extLst>
              <a:ext uri="{FF2B5EF4-FFF2-40B4-BE49-F238E27FC236}">
                <a16:creationId xmlns:a16="http://schemas.microsoft.com/office/drawing/2014/main" id="{5FEF19F5-E25F-4321-BEED-15952165DBF2}"/>
              </a:ext>
            </a:extLst>
          </p:cNvPr>
          <p:cNvSpPr/>
          <p:nvPr/>
        </p:nvSpPr>
        <p:spPr>
          <a:xfrm>
            <a:off x="1181100" y="3861172"/>
            <a:ext cx="323850" cy="2159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de-AT"/>
          </a:p>
        </p:txBody>
      </p:sp>
      <p:sp>
        <p:nvSpPr>
          <p:cNvPr id="12" name="Pfeil nach rechts 11">
            <a:extLst>
              <a:ext uri="{FF2B5EF4-FFF2-40B4-BE49-F238E27FC236}">
                <a16:creationId xmlns:a16="http://schemas.microsoft.com/office/drawing/2014/main" id="{FDB39D05-5F6C-44FA-A384-376D86BF397D}"/>
              </a:ext>
            </a:extLst>
          </p:cNvPr>
          <p:cNvSpPr/>
          <p:nvPr/>
        </p:nvSpPr>
        <p:spPr>
          <a:xfrm>
            <a:off x="1181100" y="4236640"/>
            <a:ext cx="323850" cy="2159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de-AT"/>
          </a:p>
        </p:txBody>
      </p:sp>
      <p:sp>
        <p:nvSpPr>
          <p:cNvPr id="13" name="Textfeld 10">
            <a:extLst>
              <a:ext uri="{FF2B5EF4-FFF2-40B4-BE49-F238E27FC236}">
                <a16:creationId xmlns:a16="http://schemas.microsoft.com/office/drawing/2014/main" id="{75DEAD04-BA4E-0DC5-10FF-065B3A0C684F}"/>
              </a:ext>
            </a:extLst>
          </p:cNvPr>
          <p:cNvSpPr txBox="1">
            <a:spLocks noChangeArrowheads="1"/>
          </p:cNvSpPr>
          <p:nvPr/>
        </p:nvSpPr>
        <p:spPr bwMode="auto">
          <a:xfrm>
            <a:off x="1858963" y="3006799"/>
            <a:ext cx="153828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2400" b="0" dirty="0">
                <a:solidFill>
                  <a:schemeClr val="tx1"/>
                </a:solidFill>
                <a:latin typeface="Calibri" panose="020F0502020204030204" pitchFamily="34" charset="0"/>
              </a:rPr>
              <a:t>Schmuggel</a:t>
            </a:r>
          </a:p>
        </p:txBody>
      </p:sp>
      <p:sp>
        <p:nvSpPr>
          <p:cNvPr id="14" name="Textfeld 11">
            <a:extLst>
              <a:ext uri="{FF2B5EF4-FFF2-40B4-BE49-F238E27FC236}">
                <a16:creationId xmlns:a16="http://schemas.microsoft.com/office/drawing/2014/main" id="{C796D0B9-3844-8CC1-4C9E-88C9EB1826B4}"/>
              </a:ext>
            </a:extLst>
          </p:cNvPr>
          <p:cNvSpPr txBox="1">
            <a:spLocks noChangeArrowheads="1"/>
          </p:cNvSpPr>
          <p:nvPr/>
        </p:nvSpPr>
        <p:spPr bwMode="auto">
          <a:xfrm>
            <a:off x="1858963" y="3356992"/>
            <a:ext cx="303371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2400" b="0" dirty="0">
                <a:solidFill>
                  <a:schemeClr val="tx1"/>
                </a:solidFill>
                <a:latin typeface="Calibri" panose="020F0502020204030204" pitchFamily="34" charset="0"/>
              </a:rPr>
              <a:t>illegale Einwanderung</a:t>
            </a:r>
          </a:p>
        </p:txBody>
      </p:sp>
      <p:sp>
        <p:nvSpPr>
          <p:cNvPr id="15" name="Textfeld 12">
            <a:extLst>
              <a:ext uri="{FF2B5EF4-FFF2-40B4-BE49-F238E27FC236}">
                <a16:creationId xmlns:a16="http://schemas.microsoft.com/office/drawing/2014/main" id="{13E0BEAC-AC69-8038-6A1F-7E6E61C2588B}"/>
              </a:ext>
            </a:extLst>
          </p:cNvPr>
          <p:cNvSpPr txBox="1">
            <a:spLocks noChangeArrowheads="1"/>
          </p:cNvSpPr>
          <p:nvPr/>
        </p:nvSpPr>
        <p:spPr bwMode="auto">
          <a:xfrm>
            <a:off x="1858963" y="3759126"/>
            <a:ext cx="234791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2400" b="0" dirty="0">
                <a:solidFill>
                  <a:schemeClr val="tx1"/>
                </a:solidFill>
                <a:latin typeface="Calibri" panose="020F0502020204030204" pitchFamily="34" charset="0"/>
              </a:rPr>
              <a:t>Menschenhandel</a:t>
            </a:r>
          </a:p>
        </p:txBody>
      </p:sp>
      <p:sp>
        <p:nvSpPr>
          <p:cNvPr id="16" name="Textfeld 13">
            <a:extLst>
              <a:ext uri="{FF2B5EF4-FFF2-40B4-BE49-F238E27FC236}">
                <a16:creationId xmlns:a16="http://schemas.microsoft.com/office/drawing/2014/main" id="{AE75795A-6ED0-CA82-8AB9-1F5481898BFD}"/>
              </a:ext>
            </a:extLst>
          </p:cNvPr>
          <p:cNvSpPr txBox="1">
            <a:spLocks noChangeArrowheads="1"/>
          </p:cNvSpPr>
          <p:nvPr/>
        </p:nvSpPr>
        <p:spPr bwMode="auto">
          <a:xfrm>
            <a:off x="1858963" y="4119165"/>
            <a:ext cx="31877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2400" b="0" dirty="0">
                <a:solidFill>
                  <a:schemeClr val="tx1"/>
                </a:solidFill>
                <a:latin typeface="Calibri" panose="020F0502020204030204" pitchFamily="34" charset="0"/>
              </a:rPr>
              <a:t>organisierte Kriminalität</a:t>
            </a:r>
          </a:p>
        </p:txBody>
      </p:sp>
      <p:sp>
        <p:nvSpPr>
          <p:cNvPr id="17" name="Textfeld 14">
            <a:extLst>
              <a:ext uri="{FF2B5EF4-FFF2-40B4-BE49-F238E27FC236}">
                <a16:creationId xmlns:a16="http://schemas.microsoft.com/office/drawing/2014/main" id="{B6CE4130-23B7-A75B-5F09-1D38EB773C3B}"/>
              </a:ext>
            </a:extLst>
          </p:cNvPr>
          <p:cNvSpPr txBox="1">
            <a:spLocks noChangeArrowheads="1"/>
          </p:cNvSpPr>
          <p:nvPr/>
        </p:nvSpPr>
        <p:spPr bwMode="auto">
          <a:xfrm>
            <a:off x="535310" y="4737844"/>
            <a:ext cx="428148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2400" dirty="0">
                <a:solidFill>
                  <a:schemeClr val="tx1"/>
                </a:solidFill>
                <a:latin typeface="Calibri" panose="020F0502020204030204" pitchFamily="34" charset="0"/>
              </a:rPr>
              <a:t>Schengener Informationssystem</a:t>
            </a:r>
          </a:p>
        </p:txBody>
      </p:sp>
      <p:sp>
        <p:nvSpPr>
          <p:cNvPr id="18" name="Textfeld 16">
            <a:extLst>
              <a:ext uri="{FF2B5EF4-FFF2-40B4-BE49-F238E27FC236}">
                <a16:creationId xmlns:a16="http://schemas.microsoft.com/office/drawing/2014/main" id="{73B822F6-D48D-B504-2224-604871188D54}"/>
              </a:ext>
            </a:extLst>
          </p:cNvPr>
          <p:cNvSpPr txBox="1">
            <a:spLocks noChangeArrowheads="1"/>
          </p:cNvSpPr>
          <p:nvPr/>
        </p:nvSpPr>
        <p:spPr bwMode="auto">
          <a:xfrm>
            <a:off x="5384800" y="4725144"/>
            <a:ext cx="344011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2400" b="0" dirty="0">
                <a:solidFill>
                  <a:schemeClr val="tx1"/>
                </a:solidFill>
                <a:latin typeface="Calibri" panose="020F0502020204030204" pitchFamily="34" charset="0"/>
              </a:rPr>
              <a:t>Fahndung bei Verbrechen</a:t>
            </a:r>
          </a:p>
          <a:p>
            <a:pPr eaLnBrk="1" hangingPunct="1">
              <a:spcBef>
                <a:spcPct val="0"/>
              </a:spcBef>
              <a:buFontTx/>
              <a:buNone/>
            </a:pPr>
            <a:r>
              <a:rPr lang="de-AT" altLang="de-DE" sz="2400" b="0" dirty="0">
                <a:solidFill>
                  <a:schemeClr val="tx1"/>
                </a:solidFill>
                <a:latin typeface="Calibri" panose="020F0502020204030204" pitchFamily="34" charset="0"/>
              </a:rPr>
              <a:t>über Grenzen hinweg </a:t>
            </a:r>
          </a:p>
        </p:txBody>
      </p:sp>
      <p:sp>
        <p:nvSpPr>
          <p:cNvPr id="19" name="Pfeil nach rechts 18">
            <a:extLst>
              <a:ext uri="{FF2B5EF4-FFF2-40B4-BE49-F238E27FC236}">
                <a16:creationId xmlns:a16="http://schemas.microsoft.com/office/drawing/2014/main" id="{12E51B8F-45BA-4533-A31F-32F5AE80A766}"/>
              </a:ext>
            </a:extLst>
          </p:cNvPr>
          <p:cNvSpPr/>
          <p:nvPr/>
        </p:nvSpPr>
        <p:spPr>
          <a:xfrm>
            <a:off x="4913313" y="4860081"/>
            <a:ext cx="323850" cy="2159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de-AT"/>
          </a:p>
        </p:txBody>
      </p:sp>
      <p:sp>
        <p:nvSpPr>
          <p:cNvPr id="2" name="Textfeld 16">
            <a:extLst>
              <a:ext uri="{FF2B5EF4-FFF2-40B4-BE49-F238E27FC236}">
                <a16:creationId xmlns:a16="http://schemas.microsoft.com/office/drawing/2014/main" id="{9AB81113-387B-F48F-4ADE-33BECF1A7D8F}"/>
              </a:ext>
            </a:extLst>
          </p:cNvPr>
          <p:cNvSpPr txBox="1">
            <a:spLocks noChangeArrowheads="1"/>
          </p:cNvSpPr>
          <p:nvPr/>
        </p:nvSpPr>
        <p:spPr bwMode="auto">
          <a:xfrm>
            <a:off x="535310" y="5668359"/>
            <a:ext cx="432954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2400" dirty="0">
                <a:solidFill>
                  <a:schemeClr val="tx1"/>
                </a:solidFill>
                <a:latin typeface="Calibri" panose="020F0502020204030204" pitchFamily="34" charset="0"/>
              </a:rPr>
              <a:t>bei ernsthafter Bedrohung</a:t>
            </a:r>
          </a:p>
        </p:txBody>
      </p:sp>
      <p:sp>
        <p:nvSpPr>
          <p:cNvPr id="6" name="Textfeld 16">
            <a:extLst>
              <a:ext uri="{FF2B5EF4-FFF2-40B4-BE49-F238E27FC236}">
                <a16:creationId xmlns:a16="http://schemas.microsoft.com/office/drawing/2014/main" id="{9E0D9127-8A2F-5846-EE18-E7ADCB7E2DBB}"/>
              </a:ext>
            </a:extLst>
          </p:cNvPr>
          <p:cNvSpPr txBox="1">
            <a:spLocks noChangeArrowheads="1"/>
          </p:cNvSpPr>
          <p:nvPr/>
        </p:nvSpPr>
        <p:spPr bwMode="auto">
          <a:xfrm>
            <a:off x="5384800" y="5668359"/>
            <a:ext cx="344011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2400" b="0" dirty="0">
                <a:solidFill>
                  <a:schemeClr val="tx1"/>
                </a:solidFill>
                <a:latin typeface="Calibri" panose="020F0502020204030204" pitchFamily="34" charset="0"/>
              </a:rPr>
              <a:t>Aussetzen des Abkommens möglich</a:t>
            </a:r>
          </a:p>
        </p:txBody>
      </p:sp>
      <p:sp>
        <p:nvSpPr>
          <p:cNvPr id="7" name="Pfeil nach rechts 18">
            <a:extLst>
              <a:ext uri="{FF2B5EF4-FFF2-40B4-BE49-F238E27FC236}">
                <a16:creationId xmlns:a16="http://schemas.microsoft.com/office/drawing/2014/main" id="{5B226CC2-F929-29DD-9BE2-433F0C0FA825}"/>
              </a:ext>
            </a:extLst>
          </p:cNvPr>
          <p:cNvSpPr/>
          <p:nvPr/>
        </p:nvSpPr>
        <p:spPr>
          <a:xfrm>
            <a:off x="4965122" y="5811798"/>
            <a:ext cx="323850" cy="2159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de-AT"/>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wipe(left)">
                                      <p:cBhvr>
                                        <p:cTn id="17" dur="500"/>
                                        <p:tgtEl>
                                          <p:spTgt spid="3"/>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left)">
                                      <p:cBhvr>
                                        <p:cTn id="22" dur="500"/>
                                        <p:tgtEl>
                                          <p:spTgt spid="8"/>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wipe(left)">
                                      <p:cBhvr>
                                        <p:cTn id="32" dur="500"/>
                                        <p:tgtEl>
                                          <p:spTgt spid="13"/>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fade">
                                      <p:cBhvr>
                                        <p:cTn id="37" dur="500"/>
                                        <p:tgtEl>
                                          <p:spTgt spid="10"/>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wipe(left)">
                                      <p:cBhvr>
                                        <p:cTn id="42" dur="500"/>
                                        <p:tgtEl>
                                          <p:spTgt spid="14"/>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fade">
                                      <p:cBhvr>
                                        <p:cTn id="47" dur="500"/>
                                        <p:tgtEl>
                                          <p:spTgt spid="11"/>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15"/>
                                        </p:tgtEl>
                                        <p:attrNameLst>
                                          <p:attrName>style.visibility</p:attrName>
                                        </p:attrNameLst>
                                      </p:cBhvr>
                                      <p:to>
                                        <p:strVal val="visible"/>
                                      </p:to>
                                    </p:set>
                                    <p:animEffect transition="in" filter="wipe(left)">
                                      <p:cBhvr>
                                        <p:cTn id="52" dur="500"/>
                                        <p:tgtEl>
                                          <p:spTgt spid="15"/>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12"/>
                                        </p:tgtEl>
                                        <p:attrNameLst>
                                          <p:attrName>style.visibility</p:attrName>
                                        </p:attrNameLst>
                                      </p:cBhvr>
                                      <p:to>
                                        <p:strVal val="visible"/>
                                      </p:to>
                                    </p:set>
                                    <p:animEffect transition="in" filter="fade">
                                      <p:cBhvr>
                                        <p:cTn id="57" dur="500"/>
                                        <p:tgtEl>
                                          <p:spTgt spid="12"/>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22" presetClass="entr" presetSubtype="8" fill="hold" grpId="0" nodeType="clickEffect">
                                  <p:stCondLst>
                                    <p:cond delay="0"/>
                                  </p:stCondLst>
                                  <p:childTnLst>
                                    <p:set>
                                      <p:cBhvr>
                                        <p:cTn id="61" dur="1" fill="hold">
                                          <p:stCondLst>
                                            <p:cond delay="0"/>
                                          </p:stCondLst>
                                        </p:cTn>
                                        <p:tgtEl>
                                          <p:spTgt spid="16"/>
                                        </p:tgtEl>
                                        <p:attrNameLst>
                                          <p:attrName>style.visibility</p:attrName>
                                        </p:attrNameLst>
                                      </p:cBhvr>
                                      <p:to>
                                        <p:strVal val="visible"/>
                                      </p:to>
                                    </p:set>
                                    <p:animEffect transition="in" filter="wipe(left)">
                                      <p:cBhvr>
                                        <p:cTn id="62" dur="500"/>
                                        <p:tgtEl>
                                          <p:spTgt spid="16"/>
                                        </p:tgtEl>
                                      </p:cBhvr>
                                    </p:animEffect>
                                  </p:childTnLst>
                                </p:cTn>
                              </p:par>
                            </p:childTnLst>
                          </p:cTn>
                        </p:par>
                      </p:childTnLst>
                    </p:cTn>
                  </p:par>
                  <p:par>
                    <p:cTn id="63" fill="hold" nodeType="clickPar">
                      <p:stCondLst>
                        <p:cond delay="indefinite"/>
                      </p:stCondLst>
                      <p:childTnLst>
                        <p:par>
                          <p:cTn id="64" fill="hold" nodeType="withGroup">
                            <p:stCondLst>
                              <p:cond delay="0"/>
                            </p:stCondLst>
                            <p:childTnLst>
                              <p:par>
                                <p:cTn id="65" presetID="22" presetClass="entr" presetSubtype="8" fill="hold" grpId="0" nodeType="clickEffect">
                                  <p:stCondLst>
                                    <p:cond delay="0"/>
                                  </p:stCondLst>
                                  <p:childTnLst>
                                    <p:set>
                                      <p:cBhvr>
                                        <p:cTn id="66" dur="1" fill="hold">
                                          <p:stCondLst>
                                            <p:cond delay="0"/>
                                          </p:stCondLst>
                                        </p:cTn>
                                        <p:tgtEl>
                                          <p:spTgt spid="17"/>
                                        </p:tgtEl>
                                        <p:attrNameLst>
                                          <p:attrName>style.visibility</p:attrName>
                                        </p:attrNameLst>
                                      </p:cBhvr>
                                      <p:to>
                                        <p:strVal val="visible"/>
                                      </p:to>
                                    </p:set>
                                    <p:animEffect transition="in" filter="wipe(left)">
                                      <p:cBhvr>
                                        <p:cTn id="67" dur="500"/>
                                        <p:tgtEl>
                                          <p:spTgt spid="17"/>
                                        </p:tgtEl>
                                      </p:cBhvr>
                                    </p:animEffect>
                                  </p:childTnLst>
                                </p:cTn>
                              </p:par>
                            </p:childTnLst>
                          </p:cTn>
                        </p:par>
                      </p:childTnLst>
                    </p:cTn>
                  </p:par>
                  <p:par>
                    <p:cTn id="68" fill="hold" nodeType="clickPar">
                      <p:stCondLst>
                        <p:cond delay="indefinite"/>
                      </p:stCondLst>
                      <p:childTnLst>
                        <p:par>
                          <p:cTn id="69" fill="hold" nodeType="withGroup">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19"/>
                                        </p:tgtEl>
                                        <p:attrNameLst>
                                          <p:attrName>style.visibility</p:attrName>
                                        </p:attrNameLst>
                                      </p:cBhvr>
                                      <p:to>
                                        <p:strVal val="visible"/>
                                      </p:to>
                                    </p:set>
                                    <p:animEffect transition="in" filter="fade">
                                      <p:cBhvr>
                                        <p:cTn id="72" dur="500"/>
                                        <p:tgtEl>
                                          <p:spTgt spid="19"/>
                                        </p:tgtEl>
                                      </p:cBhvr>
                                    </p:animEffect>
                                  </p:childTnLst>
                                </p:cTn>
                              </p:par>
                            </p:childTnLst>
                          </p:cTn>
                        </p:par>
                      </p:childTnLst>
                    </p:cTn>
                  </p:par>
                  <p:par>
                    <p:cTn id="73" fill="hold" nodeType="clickPar">
                      <p:stCondLst>
                        <p:cond delay="indefinite"/>
                      </p:stCondLst>
                      <p:childTnLst>
                        <p:par>
                          <p:cTn id="74" fill="hold" nodeType="withGroup">
                            <p:stCondLst>
                              <p:cond delay="0"/>
                            </p:stCondLst>
                            <p:childTnLst>
                              <p:par>
                                <p:cTn id="75" presetID="22" presetClass="entr" presetSubtype="8" fill="hold" grpId="0" nodeType="clickEffect">
                                  <p:stCondLst>
                                    <p:cond delay="0"/>
                                  </p:stCondLst>
                                  <p:childTnLst>
                                    <p:set>
                                      <p:cBhvr>
                                        <p:cTn id="76" dur="1" fill="hold">
                                          <p:stCondLst>
                                            <p:cond delay="0"/>
                                          </p:stCondLst>
                                        </p:cTn>
                                        <p:tgtEl>
                                          <p:spTgt spid="18"/>
                                        </p:tgtEl>
                                        <p:attrNameLst>
                                          <p:attrName>style.visibility</p:attrName>
                                        </p:attrNameLst>
                                      </p:cBhvr>
                                      <p:to>
                                        <p:strVal val="visible"/>
                                      </p:to>
                                    </p:set>
                                    <p:animEffect transition="in" filter="wipe(left)">
                                      <p:cBhvr>
                                        <p:cTn id="77" dur="500"/>
                                        <p:tgtEl>
                                          <p:spTgt spid="18"/>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8" fill="hold" grpId="0" nodeType="clickEffect">
                                  <p:stCondLst>
                                    <p:cond delay="0"/>
                                  </p:stCondLst>
                                  <p:childTnLst>
                                    <p:set>
                                      <p:cBhvr>
                                        <p:cTn id="81" dur="1" fill="hold">
                                          <p:stCondLst>
                                            <p:cond delay="0"/>
                                          </p:stCondLst>
                                        </p:cTn>
                                        <p:tgtEl>
                                          <p:spTgt spid="2"/>
                                        </p:tgtEl>
                                        <p:attrNameLst>
                                          <p:attrName>style.visibility</p:attrName>
                                        </p:attrNameLst>
                                      </p:cBhvr>
                                      <p:to>
                                        <p:strVal val="visible"/>
                                      </p:to>
                                    </p:set>
                                    <p:animEffect transition="in" filter="wipe(left)">
                                      <p:cBhvr>
                                        <p:cTn id="82" dur="500"/>
                                        <p:tgtEl>
                                          <p:spTgt spid="2"/>
                                        </p:tgtEl>
                                      </p:cBhvr>
                                    </p:animEffect>
                                  </p:childTnLst>
                                </p:cTn>
                              </p:par>
                            </p:childTnLst>
                          </p:cTn>
                        </p:par>
                      </p:childTnLst>
                    </p:cTn>
                  </p:par>
                  <p:par>
                    <p:cTn id="83" fill="hold">
                      <p:stCondLst>
                        <p:cond delay="indefinite"/>
                      </p:stCondLst>
                      <p:childTnLst>
                        <p:par>
                          <p:cTn id="84" fill="hold">
                            <p:stCondLst>
                              <p:cond delay="0"/>
                            </p:stCondLst>
                            <p:childTnLst>
                              <p:par>
                                <p:cTn id="85" presetID="22" presetClass="entr" presetSubtype="8" fill="hold" grpId="0" nodeType="clickEffect">
                                  <p:stCondLst>
                                    <p:cond delay="0"/>
                                  </p:stCondLst>
                                  <p:childTnLst>
                                    <p:set>
                                      <p:cBhvr>
                                        <p:cTn id="86" dur="1" fill="hold">
                                          <p:stCondLst>
                                            <p:cond delay="0"/>
                                          </p:stCondLst>
                                        </p:cTn>
                                        <p:tgtEl>
                                          <p:spTgt spid="6"/>
                                        </p:tgtEl>
                                        <p:attrNameLst>
                                          <p:attrName>style.visibility</p:attrName>
                                        </p:attrNameLst>
                                      </p:cBhvr>
                                      <p:to>
                                        <p:strVal val="visible"/>
                                      </p:to>
                                    </p:set>
                                    <p:animEffect transition="in" filter="wipe(left)">
                                      <p:cBhvr>
                                        <p:cTn id="87" dur="500"/>
                                        <p:tgtEl>
                                          <p:spTgt spid="6"/>
                                        </p:tgtEl>
                                      </p:cBhvr>
                                    </p:animEffect>
                                  </p:childTnLst>
                                </p:cTn>
                              </p:par>
                            </p:childTnLst>
                          </p:cTn>
                        </p:par>
                      </p:childTnLst>
                    </p:cTn>
                  </p:par>
                  <p:par>
                    <p:cTn id="88" fill="hold">
                      <p:stCondLst>
                        <p:cond delay="indefinite"/>
                      </p:stCondLst>
                      <p:childTnLst>
                        <p:par>
                          <p:cTn id="89" fill="hold">
                            <p:stCondLst>
                              <p:cond delay="0"/>
                            </p:stCondLst>
                            <p:childTnLst>
                              <p:par>
                                <p:cTn id="90" presetID="10" presetClass="entr" presetSubtype="0" fill="hold" grpId="0" nodeType="clickEffect">
                                  <p:stCondLst>
                                    <p:cond delay="0"/>
                                  </p:stCondLst>
                                  <p:childTnLst>
                                    <p:set>
                                      <p:cBhvr>
                                        <p:cTn id="91" dur="1" fill="hold">
                                          <p:stCondLst>
                                            <p:cond delay="0"/>
                                          </p:stCondLst>
                                        </p:cTn>
                                        <p:tgtEl>
                                          <p:spTgt spid="7"/>
                                        </p:tgtEl>
                                        <p:attrNameLst>
                                          <p:attrName>style.visibility</p:attrName>
                                        </p:attrNameLst>
                                      </p:cBhvr>
                                      <p:to>
                                        <p:strVal val="visible"/>
                                      </p:to>
                                    </p:set>
                                    <p:animEffect transition="in" filter="fade">
                                      <p:cBhvr>
                                        <p:cTn id="9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animBg="1"/>
      <p:bldP spid="8" grpId="0"/>
      <p:bldP spid="9" grpId="0" animBg="1"/>
      <p:bldP spid="10" grpId="0" animBg="1"/>
      <p:bldP spid="11" grpId="0" animBg="1"/>
      <p:bldP spid="12" grpId="0" animBg="1"/>
      <p:bldP spid="13" grpId="0"/>
      <p:bldP spid="14" grpId="0"/>
      <p:bldP spid="15" grpId="0"/>
      <p:bldP spid="16" grpId="0"/>
      <p:bldP spid="17" grpId="0"/>
      <p:bldP spid="18" grpId="0"/>
      <p:bldP spid="19" grpId="0" animBg="1"/>
      <p:bldP spid="2" grpId="0"/>
      <p:bldP spid="6" grpId="0"/>
      <p:bldP spid="7"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
            <a:extLst>
              <a:ext uri="{FF2B5EF4-FFF2-40B4-BE49-F238E27FC236}">
                <a16:creationId xmlns:a16="http://schemas.microsoft.com/office/drawing/2014/main" id="{63D1BFDA-757D-7F07-AC3B-BFD7E8208CFF}"/>
              </a:ext>
            </a:extLst>
          </p:cNvPr>
          <p:cNvSpPr>
            <a:spLocks noChangeArrowheads="1"/>
          </p:cNvSpPr>
          <p:nvPr/>
        </p:nvSpPr>
        <p:spPr bwMode="auto">
          <a:xfrm>
            <a:off x="468313" y="836613"/>
            <a:ext cx="3744912" cy="4826000"/>
          </a:xfrm>
          <a:prstGeom prst="rect">
            <a:avLst/>
          </a:prstGeom>
          <a:noFill/>
          <a:ln w="9525">
            <a:solidFill>
              <a:srgbClr val="FFFFFF"/>
            </a:solidFill>
            <a:miter lim="800000"/>
            <a:headEnd/>
            <a:tailEnd/>
          </a:ln>
        </p:spPr>
        <p:txBody>
          <a:bodyPr/>
          <a:lstStyle>
            <a:lvl1pPr eaLnBrk="0" hangingPunct="0">
              <a:spcBef>
                <a:spcPct val="20000"/>
              </a:spcBef>
              <a:buChar char="•"/>
              <a:defRPr sz="3200">
                <a:solidFill>
                  <a:schemeClr val="tx1"/>
                </a:solidFill>
                <a:latin typeface="PoloST11K-Buch" pitchFamily="34" charset="0"/>
              </a:defRPr>
            </a:lvl1pPr>
            <a:lvl2pPr marL="742950" indent="-285750" eaLnBrk="0" hangingPunct="0">
              <a:spcBef>
                <a:spcPct val="20000"/>
              </a:spcBef>
              <a:buChar char="–"/>
              <a:defRPr sz="1200">
                <a:solidFill>
                  <a:srgbClr val="000000"/>
                </a:solidFill>
                <a:latin typeface="Arial" pitchFamily="34" charset="0"/>
                <a:ea typeface="Times New Roman" pitchFamily="18" charset="0"/>
                <a:cs typeface="Arial" pitchFamily="34" charset="0"/>
              </a:defRPr>
            </a:lvl2pPr>
            <a:lvl3pPr marL="1143000" indent="-228600" eaLnBrk="0" hangingPunct="0">
              <a:spcBef>
                <a:spcPct val="20000"/>
              </a:spcBef>
              <a:buChar char="•"/>
              <a:defRPr sz="2400">
                <a:solidFill>
                  <a:schemeClr val="tx1"/>
                </a:solidFill>
                <a:latin typeface="PoloST11K-Buch" pitchFamily="34" charset="0"/>
                <a:cs typeface="Times New Roman" pitchFamily="18" charset="0"/>
              </a:defRPr>
            </a:lvl3pPr>
            <a:lvl4pPr marL="1600200" indent="-228600" eaLnBrk="0" hangingPunct="0">
              <a:spcBef>
                <a:spcPct val="20000"/>
              </a:spcBef>
              <a:buChar char="–"/>
              <a:defRPr sz="2000">
                <a:solidFill>
                  <a:schemeClr val="tx1"/>
                </a:solidFill>
                <a:latin typeface="PoloST11K-Buch" pitchFamily="34" charset="0"/>
                <a:cs typeface="Times New Roman" pitchFamily="18" charset="0"/>
              </a:defRPr>
            </a:lvl4pPr>
            <a:lvl5pPr marL="2057400" indent="-228600" eaLnBrk="0" hangingPunct="0">
              <a:spcBef>
                <a:spcPct val="20000"/>
              </a:spcBef>
              <a:buChar char="»"/>
              <a:defRPr sz="1200">
                <a:solidFill>
                  <a:srgbClr val="000000"/>
                </a:solidFill>
                <a:latin typeface="Arial" pitchFamily="34" charset="0"/>
                <a:ea typeface="Times New Roman" pitchFamily="18" charset="0"/>
                <a:cs typeface="Arial" pitchFamily="34" charset="0"/>
              </a:defRPr>
            </a:lvl5pPr>
            <a:lvl6pPr marL="25146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6pPr>
            <a:lvl7pPr marL="29718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7pPr>
            <a:lvl8pPr marL="34290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8pPr>
            <a:lvl9pPr marL="38862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9pPr>
          </a:lstStyle>
          <a:p>
            <a:pPr eaLnBrk="1" fontAlgn="auto" hangingPunct="1">
              <a:lnSpc>
                <a:spcPts val="1600"/>
              </a:lnSpc>
              <a:spcBef>
                <a:spcPts val="600"/>
              </a:spcBef>
              <a:spcAft>
                <a:spcPts val="0"/>
              </a:spcAft>
              <a:buFontTx/>
              <a:buNone/>
              <a:defRPr/>
            </a:pPr>
            <a:r>
              <a:rPr lang="de-DE" altLang="de-DE" sz="1200" b="1" kern="0" dirty="0">
                <a:solidFill>
                  <a:srgbClr val="000000"/>
                </a:solidFill>
                <a:latin typeface="Arial" pitchFamily="34" charset="0"/>
              </a:rPr>
              <a:t>Hinweise zum Einsatz</a:t>
            </a:r>
          </a:p>
          <a:p>
            <a:pPr eaLnBrk="1" fontAlgn="auto" hangingPunct="1">
              <a:lnSpc>
                <a:spcPts val="1600"/>
              </a:lnSpc>
              <a:spcBef>
                <a:spcPts val="600"/>
              </a:spcBef>
              <a:spcAft>
                <a:spcPts val="0"/>
              </a:spcAft>
              <a:buClr>
                <a:srgbClr val="000000"/>
              </a:buClr>
              <a:buFontTx/>
              <a:buNone/>
              <a:defRPr/>
            </a:pPr>
            <a:r>
              <a:rPr lang="de-DE" altLang="de-DE" sz="1200" kern="0" dirty="0">
                <a:latin typeface="Arial" pitchFamily="34" charset="0"/>
              </a:rPr>
              <a:t>Das interaktive Tafelbild bezieht sich auf das Thema „EU – die Europäische Union“ auf den Seiten 30 und 31 im Schulbuch </a:t>
            </a:r>
            <a:r>
              <a:rPr lang="de-DE" altLang="de-DE" sz="1200" i="1" kern="0" dirty="0">
                <a:latin typeface="Arial" pitchFamily="34" charset="0"/>
              </a:rPr>
              <a:t>unterwegs 4</a:t>
            </a:r>
            <a:r>
              <a:rPr lang="de-DE" altLang="de-DE" sz="1200" kern="0" dirty="0">
                <a:latin typeface="Arial" pitchFamily="34" charset="0"/>
              </a:rPr>
              <a:t>.</a:t>
            </a:r>
          </a:p>
          <a:p>
            <a:pPr eaLnBrk="1" fontAlgn="auto" hangingPunct="1">
              <a:lnSpc>
                <a:spcPts val="1600"/>
              </a:lnSpc>
              <a:spcBef>
                <a:spcPts val="600"/>
              </a:spcBef>
              <a:spcAft>
                <a:spcPts val="0"/>
              </a:spcAft>
              <a:buClr>
                <a:srgbClr val="000000"/>
              </a:buClr>
              <a:buFontTx/>
              <a:buNone/>
              <a:defRPr/>
            </a:pPr>
            <a:r>
              <a:rPr lang="de-DE" altLang="de-DE" sz="1200" kern="0" dirty="0">
                <a:latin typeface="Arial" pitchFamily="34" charset="0"/>
              </a:rPr>
              <a:t>Es kann als Vertiefung dienen. </a:t>
            </a:r>
            <a:br>
              <a:rPr lang="de-DE" altLang="de-DE" sz="1100" kern="0" dirty="0">
                <a:solidFill>
                  <a:srgbClr val="000000"/>
                </a:solidFill>
                <a:latin typeface="Arial" pitchFamily="34" charset="0"/>
              </a:rPr>
            </a:b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r>
              <a:rPr lang="de-DE" altLang="de-DE" sz="1200" kern="0" dirty="0">
                <a:solidFill>
                  <a:srgbClr val="000000"/>
                </a:solidFill>
                <a:latin typeface="Arial" pitchFamily="34" charset="0"/>
              </a:rPr>
              <a:t>Wir wünschen Ihnen einen erfolgreichen Unterricht!</a:t>
            </a:r>
          </a:p>
        </p:txBody>
      </p:sp>
      <p:sp>
        <p:nvSpPr>
          <p:cNvPr id="6" name="Rectangle 6">
            <a:extLst>
              <a:ext uri="{FF2B5EF4-FFF2-40B4-BE49-F238E27FC236}">
                <a16:creationId xmlns:a16="http://schemas.microsoft.com/office/drawing/2014/main" id="{D111AB20-6F38-11F3-5C57-C0F00C43E67C}"/>
              </a:ext>
            </a:extLst>
          </p:cNvPr>
          <p:cNvSpPr>
            <a:spLocks noChangeArrowheads="1"/>
          </p:cNvSpPr>
          <p:nvPr/>
        </p:nvSpPr>
        <p:spPr bwMode="auto">
          <a:xfrm>
            <a:off x="4427538" y="692150"/>
            <a:ext cx="4465637" cy="5473700"/>
          </a:xfrm>
          <a:prstGeom prst="rect">
            <a:avLst/>
          </a:prstGeom>
          <a:noFill/>
          <a:ln>
            <a:noFill/>
          </a:ln>
        </p:spPr>
        <p:txBody>
          <a:bodyPr/>
          <a:lstStyle>
            <a:lvl1pPr eaLnBrk="0" hangingPunct="0">
              <a:defRPr sz="4200">
                <a:solidFill>
                  <a:srgbClr val="000000"/>
                </a:solidFill>
                <a:latin typeface="Arial" pitchFamily="34" charset="0"/>
              </a:defRPr>
            </a:lvl1pPr>
            <a:lvl2pPr marL="742950" indent="-285750" eaLnBrk="0" hangingPunct="0">
              <a:defRPr sz="4200">
                <a:solidFill>
                  <a:srgbClr val="000000"/>
                </a:solidFill>
                <a:latin typeface="Arial" pitchFamily="34" charset="0"/>
              </a:defRPr>
            </a:lvl2pPr>
            <a:lvl3pPr marL="1143000" indent="-228600" eaLnBrk="0" hangingPunct="0">
              <a:defRPr sz="4200">
                <a:solidFill>
                  <a:srgbClr val="000000"/>
                </a:solidFill>
                <a:latin typeface="Arial" pitchFamily="34" charset="0"/>
              </a:defRPr>
            </a:lvl3pPr>
            <a:lvl4pPr marL="1600200" indent="-228600" eaLnBrk="0" hangingPunct="0">
              <a:defRPr sz="4200">
                <a:solidFill>
                  <a:srgbClr val="000000"/>
                </a:solidFill>
                <a:latin typeface="Arial" pitchFamily="34" charset="0"/>
              </a:defRPr>
            </a:lvl4pPr>
            <a:lvl5pPr marL="2057400" indent="-228600" eaLnBrk="0" hangingPunct="0">
              <a:defRPr sz="4200">
                <a:solidFill>
                  <a:srgbClr val="000000"/>
                </a:solidFill>
                <a:latin typeface="Arial" pitchFamily="34" charset="0"/>
              </a:defRPr>
            </a:lvl5pPr>
            <a:lvl6pPr marL="2514600" indent="-228600" eaLnBrk="0" fontAlgn="base" hangingPunct="0">
              <a:spcBef>
                <a:spcPct val="0"/>
              </a:spcBef>
              <a:spcAft>
                <a:spcPct val="0"/>
              </a:spcAft>
              <a:defRPr sz="4200">
                <a:solidFill>
                  <a:srgbClr val="000000"/>
                </a:solidFill>
                <a:latin typeface="Arial" pitchFamily="34" charset="0"/>
              </a:defRPr>
            </a:lvl6pPr>
            <a:lvl7pPr marL="2971800" indent="-228600" eaLnBrk="0" fontAlgn="base" hangingPunct="0">
              <a:spcBef>
                <a:spcPct val="0"/>
              </a:spcBef>
              <a:spcAft>
                <a:spcPct val="0"/>
              </a:spcAft>
              <a:defRPr sz="4200">
                <a:solidFill>
                  <a:srgbClr val="000000"/>
                </a:solidFill>
                <a:latin typeface="Arial" pitchFamily="34" charset="0"/>
              </a:defRPr>
            </a:lvl7pPr>
            <a:lvl8pPr marL="3429000" indent="-228600" eaLnBrk="0" fontAlgn="base" hangingPunct="0">
              <a:spcBef>
                <a:spcPct val="0"/>
              </a:spcBef>
              <a:spcAft>
                <a:spcPct val="0"/>
              </a:spcAft>
              <a:defRPr sz="4200">
                <a:solidFill>
                  <a:srgbClr val="000000"/>
                </a:solidFill>
                <a:latin typeface="Arial" pitchFamily="34" charset="0"/>
              </a:defRPr>
            </a:lvl8pPr>
            <a:lvl9pPr marL="3886200" indent="-228600" eaLnBrk="0" fontAlgn="base" hangingPunct="0">
              <a:spcBef>
                <a:spcPct val="0"/>
              </a:spcBef>
              <a:spcAft>
                <a:spcPct val="0"/>
              </a:spcAft>
              <a:defRPr sz="4200">
                <a:solidFill>
                  <a:srgbClr val="000000"/>
                </a:solidFill>
                <a:latin typeface="Arial" pitchFamily="34" charset="0"/>
              </a:defRPr>
            </a:lvl9pPr>
          </a:lstStyle>
          <a:p>
            <a:pPr eaLnBrk="1" fontAlgn="auto" hangingPunct="1">
              <a:lnSpc>
                <a:spcPct val="80000"/>
              </a:lnSpc>
              <a:spcBef>
                <a:spcPct val="20000"/>
              </a:spcBef>
              <a:spcAft>
                <a:spcPts val="0"/>
              </a:spcAft>
              <a:buClr>
                <a:srgbClr val="FFFFFF"/>
              </a:buClr>
              <a:buFont typeface="Wingdings" pitchFamily="2" charset="2"/>
              <a:buNone/>
              <a:defRPr/>
            </a:pPr>
            <a:r>
              <a:rPr lang="de-DE" altLang="de-DE" sz="1200" kern="0" dirty="0"/>
              <a:t> </a:t>
            </a:r>
            <a:endParaRPr lang="de-DE" altLang="de-DE" sz="1200" b="1" kern="0" dirty="0"/>
          </a:p>
          <a:p>
            <a:pPr eaLnBrk="1" fontAlgn="auto" hangingPunct="1">
              <a:spcBef>
                <a:spcPts val="0"/>
              </a:spcBef>
              <a:spcAft>
                <a:spcPts val="0"/>
              </a:spcAft>
              <a:defRPr/>
            </a:pPr>
            <a:r>
              <a:rPr lang="de-DE" altLang="de-DE" sz="1200" b="1" kern="0" dirty="0"/>
              <a:t>Impressum</a:t>
            </a:r>
          </a:p>
          <a:p>
            <a:pPr eaLnBrk="1" fontAlgn="auto" hangingPunct="1">
              <a:spcBef>
                <a:spcPts val="0"/>
              </a:spcBef>
              <a:spcAft>
                <a:spcPts val="0"/>
              </a:spcAft>
              <a:defRPr/>
            </a:pPr>
            <a:r>
              <a:rPr lang="de-DE" altLang="de-DE" sz="1200" kern="0" dirty="0"/>
              <a:t>© Österreichischer Bundesverlag Schulbuch GmbH &amp; Co. KG, Wien 2026</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Foto: </a:t>
            </a:r>
            <a:r>
              <a:rPr lang="de-AT" sz="1200" kern="0" dirty="0" err="1"/>
              <a:t>ayzek</a:t>
            </a:r>
            <a:r>
              <a:rPr lang="de-AT" sz="1200" kern="0" dirty="0"/>
              <a:t> / </a:t>
            </a:r>
            <a:r>
              <a:rPr lang="de-AT" sz="1200" kern="0" dirty="0" err="1"/>
              <a:t>Thinkstock</a:t>
            </a:r>
            <a:endParaRPr lang="de-DE" altLang="de-DE" sz="1200" kern="0" dirty="0"/>
          </a:p>
          <a:p>
            <a:pPr eaLnBrk="1" fontAlgn="auto" hangingPunct="1">
              <a:spcBef>
                <a:spcPts val="0"/>
              </a:spcBef>
              <a:spcAft>
                <a:spcPts val="0"/>
              </a:spcAft>
              <a:defRPr/>
            </a:pPr>
            <a:br>
              <a:rPr lang="de-DE" altLang="de-DE" sz="1200" kern="0" dirty="0"/>
            </a:br>
            <a:r>
              <a:rPr lang="de-DE" altLang="de-DE" sz="1200" kern="0" dirty="0"/>
              <a:t>Alle Rechte vorbehalten.</a:t>
            </a:r>
          </a:p>
          <a:p>
            <a:pPr eaLnBrk="1" fontAlgn="auto" hangingPunct="1">
              <a:spcBef>
                <a:spcPts val="0"/>
              </a:spcBef>
              <a:spcAft>
                <a:spcPts val="0"/>
              </a:spcAft>
              <a:defRPr/>
            </a:pPr>
            <a:r>
              <a:rPr lang="de-DE" altLang="de-DE" sz="1200" kern="0" dirty="0"/>
              <a:t>www.oebv.at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Jede Nutzung in anderen als den genannten Fällen bedarf der vorherigen schriftlichen Einwilligung des Verlages.</a:t>
            </a:r>
          </a:p>
        </p:txBody>
      </p:sp>
    </p:spTree>
    <p:extLst>
      <p:ext uri="{BB962C8B-B14F-4D97-AF65-F5344CB8AC3E}">
        <p14:creationId xmlns:p14="http://schemas.microsoft.com/office/powerpoint/2010/main" val="789979689"/>
      </p:ext>
    </p:extLst>
  </p:cSld>
  <p:clrMapOvr>
    <a:masterClrMapping/>
  </p:clrMapOvr>
</p:sld>
</file>

<file path=ppt/theme/theme1.xml><?xml version="1.0" encoding="utf-8"?>
<a:theme xmlns:a="http://schemas.openxmlformats.org/drawingml/2006/main" name="Larissa">
  <a:themeElements>
    <a:clrScheme name="Zusammengesetzt">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244</Words>
  <Application>Microsoft Office PowerPoint</Application>
  <PresentationFormat>Bildschirmpräsentation (4:3)</PresentationFormat>
  <Paragraphs>31</Paragraphs>
  <Slides>3</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3</vt:i4>
      </vt:variant>
    </vt:vector>
  </HeadingPairs>
  <TitlesOfParts>
    <vt:vector size="9" baseType="lpstr">
      <vt:lpstr>Arial</vt:lpstr>
      <vt:lpstr>Calibri</vt:lpstr>
      <vt:lpstr>PoloBasisTB</vt:lpstr>
      <vt:lpstr>Syntax LT Std</vt:lpstr>
      <vt:lpstr>Wingdings</vt:lpstr>
      <vt:lpstr>Larissa</vt:lpstr>
      <vt:lpstr>Schengener Abkommen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Aushilfe VS_NMS</dc:creator>
  <cp:lastModifiedBy>Veronika Gregori</cp:lastModifiedBy>
  <cp:revision>226</cp:revision>
  <dcterms:created xsi:type="dcterms:W3CDTF">2013-10-08T07:58:50Z</dcterms:created>
  <dcterms:modified xsi:type="dcterms:W3CDTF">2025-12-15T14:23:31Z</dcterms:modified>
</cp:coreProperties>
</file>