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93" r:id="rId2"/>
    <p:sldId id="294" r:id="rId3"/>
    <p:sldId id="296" r:id="rId4"/>
    <p:sldId id="297" r:id="rId5"/>
    <p:sldId id="298" r:id="rId6"/>
    <p:sldId id="292" r:id="rId7"/>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9" d="100"/>
          <a:sy n="69" d="100"/>
        </p:scale>
        <p:origin x="1584" y="16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6E4F62B-B4FA-4435-9F70-2E1292742E1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B20D83ED-3209-4D92-AA23-0392AB0640D8}"/>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8E3822B-B24C-42D6-B710-9BCE90332977}" type="datetimeFigureOut">
              <a:rPr lang="de-AT"/>
              <a:pPr>
                <a:defRPr/>
              </a:pPr>
              <a:t>24.06.2021</a:t>
            </a:fld>
            <a:endParaRPr lang="de-AT"/>
          </a:p>
        </p:txBody>
      </p:sp>
      <p:sp>
        <p:nvSpPr>
          <p:cNvPr id="4" name="Fußzeilenplatzhalter 3">
            <a:extLst>
              <a:ext uri="{FF2B5EF4-FFF2-40B4-BE49-F238E27FC236}">
                <a16:creationId xmlns:a16="http://schemas.microsoft.com/office/drawing/2014/main" id="{CD71C933-A2D5-408E-962C-107C335DED0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8AAEE2B-3F79-40E4-8E15-3564A3D84705}"/>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C9E01B6-B101-4E4A-BED4-71024DDDB12B}"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6AD4652-443A-4595-BBBC-2BE6F2CE7D9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A954114-8C63-44E7-8D87-4E0D3513334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148441D-68C1-4E11-A02E-526E61113E81}" type="datetimeFigureOut">
              <a:rPr lang="de-AT"/>
              <a:pPr>
                <a:defRPr/>
              </a:pPr>
              <a:t>24.06.2021</a:t>
            </a:fld>
            <a:endParaRPr lang="de-AT"/>
          </a:p>
        </p:txBody>
      </p:sp>
      <p:sp>
        <p:nvSpPr>
          <p:cNvPr id="4" name="Folienbildplatzhalter 3">
            <a:extLst>
              <a:ext uri="{FF2B5EF4-FFF2-40B4-BE49-F238E27FC236}">
                <a16:creationId xmlns:a16="http://schemas.microsoft.com/office/drawing/2014/main" id="{ED989400-CB55-46AC-80BD-41FBE874C90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FB6597A8-CB85-47A0-8613-EBBBA2C9972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AEAAA31A-AD0C-4FDE-893A-9E887C7E6C7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E7783D5-8E45-4281-B2DA-D8FC2AC5E5E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DAC554E-C78C-494A-B62D-55A9533F2945}"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6354294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4F615DF-C6F8-427F-A293-815A3B316746}"/>
              </a:ext>
            </a:extLst>
          </p:cNvPr>
          <p:cNvSpPr>
            <a:spLocks noGrp="1"/>
          </p:cNvSpPr>
          <p:nvPr>
            <p:ph type="dt" sz="half" idx="10"/>
          </p:nvPr>
        </p:nvSpPr>
        <p:spPr/>
        <p:txBody>
          <a:bodyPr/>
          <a:lstStyle>
            <a:lvl1pPr>
              <a:defRPr/>
            </a:lvl1pPr>
          </a:lstStyle>
          <a:p>
            <a:pPr>
              <a:defRPr/>
            </a:pPr>
            <a:fld id="{2196742F-AF43-45AD-A2F6-D04858858304}" type="datetimeFigureOut">
              <a:rPr lang="de-AT"/>
              <a:pPr>
                <a:defRPr/>
              </a:pPr>
              <a:t>24.06.2021</a:t>
            </a:fld>
            <a:endParaRPr lang="de-AT"/>
          </a:p>
        </p:txBody>
      </p:sp>
      <p:sp>
        <p:nvSpPr>
          <p:cNvPr id="5" name="Fußzeilenplatzhalter 4">
            <a:extLst>
              <a:ext uri="{FF2B5EF4-FFF2-40B4-BE49-F238E27FC236}">
                <a16:creationId xmlns:a16="http://schemas.microsoft.com/office/drawing/2014/main" id="{38E683A8-3C0B-43A9-871E-EFA0F4251B3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099345B-875B-4D8B-BE1C-EBF1A174DF1E}"/>
              </a:ext>
            </a:extLst>
          </p:cNvPr>
          <p:cNvSpPr>
            <a:spLocks noGrp="1"/>
          </p:cNvSpPr>
          <p:nvPr>
            <p:ph type="sldNum" sz="quarter" idx="12"/>
          </p:nvPr>
        </p:nvSpPr>
        <p:spPr/>
        <p:txBody>
          <a:bodyPr/>
          <a:lstStyle>
            <a:lvl1pPr>
              <a:defRPr/>
            </a:lvl1pPr>
          </a:lstStyle>
          <a:p>
            <a:fld id="{D2119A91-6DA3-45BA-A9B9-EB1A3650D9C3}" type="slidenum">
              <a:rPr lang="de-AT" altLang="de-DE"/>
              <a:pPr/>
              <a:t>‹Nr.›</a:t>
            </a:fld>
            <a:endParaRPr lang="de-AT" altLang="de-DE"/>
          </a:p>
        </p:txBody>
      </p:sp>
    </p:spTree>
    <p:extLst>
      <p:ext uri="{BB962C8B-B14F-4D97-AF65-F5344CB8AC3E}">
        <p14:creationId xmlns:p14="http://schemas.microsoft.com/office/powerpoint/2010/main" val="4035043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FF4AC504-A270-4EEB-B230-C7751221806A}"/>
              </a:ext>
            </a:extLst>
          </p:cNvPr>
          <p:cNvSpPr>
            <a:spLocks noGrp="1"/>
          </p:cNvSpPr>
          <p:nvPr>
            <p:ph type="dt" sz="half" idx="10"/>
          </p:nvPr>
        </p:nvSpPr>
        <p:spPr/>
        <p:txBody>
          <a:bodyPr/>
          <a:lstStyle>
            <a:lvl1pPr>
              <a:defRPr/>
            </a:lvl1pPr>
          </a:lstStyle>
          <a:p>
            <a:pPr>
              <a:defRPr/>
            </a:pPr>
            <a:fld id="{961D23D6-E1B5-46EE-8C97-826216748287}" type="datetimeFigureOut">
              <a:rPr lang="de-AT"/>
              <a:pPr>
                <a:defRPr/>
              </a:pPr>
              <a:t>24.06.2021</a:t>
            </a:fld>
            <a:endParaRPr lang="de-AT"/>
          </a:p>
        </p:txBody>
      </p:sp>
      <p:sp>
        <p:nvSpPr>
          <p:cNvPr id="5" name="Fußzeilenplatzhalter 4">
            <a:extLst>
              <a:ext uri="{FF2B5EF4-FFF2-40B4-BE49-F238E27FC236}">
                <a16:creationId xmlns:a16="http://schemas.microsoft.com/office/drawing/2014/main" id="{2A2D545E-F7A9-4F15-9893-0C7310C5565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9B8DAB7-A129-46F4-8191-7AF0CA66DDAA}"/>
              </a:ext>
            </a:extLst>
          </p:cNvPr>
          <p:cNvSpPr>
            <a:spLocks noGrp="1"/>
          </p:cNvSpPr>
          <p:nvPr>
            <p:ph type="sldNum" sz="quarter" idx="12"/>
          </p:nvPr>
        </p:nvSpPr>
        <p:spPr/>
        <p:txBody>
          <a:bodyPr/>
          <a:lstStyle>
            <a:lvl1pPr>
              <a:defRPr/>
            </a:lvl1pPr>
          </a:lstStyle>
          <a:p>
            <a:fld id="{949863F4-10A5-4FBF-87EC-582C198D9A5F}" type="slidenum">
              <a:rPr lang="de-AT" altLang="de-DE"/>
              <a:pPr/>
              <a:t>‹Nr.›</a:t>
            </a:fld>
            <a:endParaRPr lang="de-AT" altLang="de-DE"/>
          </a:p>
        </p:txBody>
      </p:sp>
    </p:spTree>
    <p:extLst>
      <p:ext uri="{BB962C8B-B14F-4D97-AF65-F5344CB8AC3E}">
        <p14:creationId xmlns:p14="http://schemas.microsoft.com/office/powerpoint/2010/main" val="397300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FD1B8595-4FE0-4DF1-A078-912B86CA91EB}"/>
              </a:ext>
            </a:extLst>
          </p:cNvPr>
          <p:cNvSpPr>
            <a:spLocks noGrp="1"/>
          </p:cNvSpPr>
          <p:nvPr>
            <p:ph type="dt" sz="half" idx="10"/>
          </p:nvPr>
        </p:nvSpPr>
        <p:spPr/>
        <p:txBody>
          <a:bodyPr/>
          <a:lstStyle>
            <a:lvl1pPr>
              <a:defRPr/>
            </a:lvl1pPr>
          </a:lstStyle>
          <a:p>
            <a:pPr>
              <a:defRPr/>
            </a:pPr>
            <a:fld id="{12AF9546-5B97-414C-B6D4-8E6A144E5437}" type="datetimeFigureOut">
              <a:rPr lang="de-AT"/>
              <a:pPr>
                <a:defRPr/>
              </a:pPr>
              <a:t>24.06.2021</a:t>
            </a:fld>
            <a:endParaRPr lang="de-AT"/>
          </a:p>
        </p:txBody>
      </p:sp>
      <p:sp>
        <p:nvSpPr>
          <p:cNvPr id="5" name="Fußzeilenplatzhalter 4">
            <a:extLst>
              <a:ext uri="{FF2B5EF4-FFF2-40B4-BE49-F238E27FC236}">
                <a16:creationId xmlns:a16="http://schemas.microsoft.com/office/drawing/2014/main" id="{3E91FAAB-8499-437B-B1EA-465E145D658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2C9B463-A411-460B-A8CF-D9B1DC117FB1}"/>
              </a:ext>
            </a:extLst>
          </p:cNvPr>
          <p:cNvSpPr>
            <a:spLocks noGrp="1"/>
          </p:cNvSpPr>
          <p:nvPr>
            <p:ph type="sldNum" sz="quarter" idx="12"/>
          </p:nvPr>
        </p:nvSpPr>
        <p:spPr/>
        <p:txBody>
          <a:bodyPr/>
          <a:lstStyle>
            <a:lvl1pPr>
              <a:defRPr/>
            </a:lvl1pPr>
          </a:lstStyle>
          <a:p>
            <a:fld id="{29E4B1E4-F569-42BE-AD7E-38322D420FC3}" type="slidenum">
              <a:rPr lang="de-AT" altLang="de-DE"/>
              <a:pPr/>
              <a:t>‹Nr.›</a:t>
            </a:fld>
            <a:endParaRPr lang="de-AT" altLang="de-DE"/>
          </a:p>
        </p:txBody>
      </p:sp>
    </p:spTree>
    <p:extLst>
      <p:ext uri="{BB962C8B-B14F-4D97-AF65-F5344CB8AC3E}">
        <p14:creationId xmlns:p14="http://schemas.microsoft.com/office/powerpoint/2010/main" val="4048902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49F873A-B5AD-462A-8100-5EE9AD36331A}"/>
              </a:ext>
            </a:extLst>
          </p:cNvPr>
          <p:cNvSpPr>
            <a:spLocks noGrp="1"/>
          </p:cNvSpPr>
          <p:nvPr>
            <p:ph type="dt" sz="half" idx="10"/>
          </p:nvPr>
        </p:nvSpPr>
        <p:spPr/>
        <p:txBody>
          <a:bodyPr/>
          <a:lstStyle>
            <a:lvl1pPr>
              <a:defRPr/>
            </a:lvl1pPr>
          </a:lstStyle>
          <a:p>
            <a:pPr>
              <a:defRPr/>
            </a:pPr>
            <a:fld id="{CA0850AC-274D-4377-8C09-A6D7A3F9E3BC}" type="datetimeFigureOut">
              <a:rPr lang="de-AT"/>
              <a:pPr>
                <a:defRPr/>
              </a:pPr>
              <a:t>24.06.2021</a:t>
            </a:fld>
            <a:endParaRPr lang="de-AT"/>
          </a:p>
        </p:txBody>
      </p:sp>
      <p:sp>
        <p:nvSpPr>
          <p:cNvPr id="5" name="Fußzeilenplatzhalter 4">
            <a:extLst>
              <a:ext uri="{FF2B5EF4-FFF2-40B4-BE49-F238E27FC236}">
                <a16:creationId xmlns:a16="http://schemas.microsoft.com/office/drawing/2014/main" id="{B2B396CB-69C5-4D1E-A105-BF8CCCF9351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17EDBC6-262D-454E-B0F8-F24D0F81D806}"/>
              </a:ext>
            </a:extLst>
          </p:cNvPr>
          <p:cNvSpPr>
            <a:spLocks noGrp="1"/>
          </p:cNvSpPr>
          <p:nvPr>
            <p:ph type="sldNum" sz="quarter" idx="12"/>
          </p:nvPr>
        </p:nvSpPr>
        <p:spPr/>
        <p:txBody>
          <a:bodyPr/>
          <a:lstStyle>
            <a:lvl1pPr>
              <a:defRPr/>
            </a:lvl1pPr>
          </a:lstStyle>
          <a:p>
            <a:fld id="{E9A6A9AD-2957-41D3-A3A1-DB036E823B3E}" type="slidenum">
              <a:rPr lang="de-AT" altLang="de-DE"/>
              <a:pPr/>
              <a:t>‹Nr.›</a:t>
            </a:fld>
            <a:endParaRPr lang="de-AT" altLang="de-DE"/>
          </a:p>
        </p:txBody>
      </p:sp>
    </p:spTree>
    <p:extLst>
      <p:ext uri="{BB962C8B-B14F-4D97-AF65-F5344CB8AC3E}">
        <p14:creationId xmlns:p14="http://schemas.microsoft.com/office/powerpoint/2010/main" val="1780040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D00C9A67-FEC8-4558-B3FC-A99C2092E22F}"/>
              </a:ext>
            </a:extLst>
          </p:cNvPr>
          <p:cNvSpPr>
            <a:spLocks noGrp="1"/>
          </p:cNvSpPr>
          <p:nvPr>
            <p:ph type="dt" sz="half" idx="10"/>
          </p:nvPr>
        </p:nvSpPr>
        <p:spPr/>
        <p:txBody>
          <a:bodyPr/>
          <a:lstStyle>
            <a:lvl1pPr>
              <a:defRPr/>
            </a:lvl1pPr>
          </a:lstStyle>
          <a:p>
            <a:pPr>
              <a:defRPr/>
            </a:pPr>
            <a:fld id="{2D0582C6-A511-4555-A975-52A2E3976294}" type="datetimeFigureOut">
              <a:rPr lang="de-AT"/>
              <a:pPr>
                <a:defRPr/>
              </a:pPr>
              <a:t>24.06.2021</a:t>
            </a:fld>
            <a:endParaRPr lang="de-AT"/>
          </a:p>
        </p:txBody>
      </p:sp>
      <p:sp>
        <p:nvSpPr>
          <p:cNvPr id="6" name="Fußzeilenplatzhalter 4">
            <a:extLst>
              <a:ext uri="{FF2B5EF4-FFF2-40B4-BE49-F238E27FC236}">
                <a16:creationId xmlns:a16="http://schemas.microsoft.com/office/drawing/2014/main" id="{039AA3DC-A580-42AB-B5A0-89F5BB122BA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8F58CBC-D825-45C9-B5C1-752108210D4B}"/>
              </a:ext>
            </a:extLst>
          </p:cNvPr>
          <p:cNvSpPr>
            <a:spLocks noGrp="1"/>
          </p:cNvSpPr>
          <p:nvPr>
            <p:ph type="sldNum" sz="quarter" idx="12"/>
          </p:nvPr>
        </p:nvSpPr>
        <p:spPr/>
        <p:txBody>
          <a:bodyPr/>
          <a:lstStyle>
            <a:lvl1pPr>
              <a:defRPr/>
            </a:lvl1pPr>
          </a:lstStyle>
          <a:p>
            <a:fld id="{D3207123-B45B-4FEE-BE12-4A1302D6ACFC}" type="slidenum">
              <a:rPr lang="de-AT" altLang="de-DE"/>
              <a:pPr/>
              <a:t>‹Nr.›</a:t>
            </a:fld>
            <a:endParaRPr lang="de-AT" altLang="de-DE"/>
          </a:p>
        </p:txBody>
      </p:sp>
    </p:spTree>
    <p:extLst>
      <p:ext uri="{BB962C8B-B14F-4D97-AF65-F5344CB8AC3E}">
        <p14:creationId xmlns:p14="http://schemas.microsoft.com/office/powerpoint/2010/main" val="390713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95DE8CD3-A611-4BEB-AE2A-CDCE399ADEED}"/>
              </a:ext>
            </a:extLst>
          </p:cNvPr>
          <p:cNvSpPr>
            <a:spLocks noGrp="1"/>
          </p:cNvSpPr>
          <p:nvPr>
            <p:ph type="dt" sz="half" idx="10"/>
          </p:nvPr>
        </p:nvSpPr>
        <p:spPr/>
        <p:txBody>
          <a:bodyPr/>
          <a:lstStyle>
            <a:lvl1pPr>
              <a:defRPr/>
            </a:lvl1pPr>
          </a:lstStyle>
          <a:p>
            <a:pPr>
              <a:defRPr/>
            </a:pPr>
            <a:fld id="{DFAE818D-11D5-4A6E-9CE7-ADDD6D1A8237}" type="datetimeFigureOut">
              <a:rPr lang="de-AT"/>
              <a:pPr>
                <a:defRPr/>
              </a:pPr>
              <a:t>24.06.2021</a:t>
            </a:fld>
            <a:endParaRPr lang="de-AT"/>
          </a:p>
        </p:txBody>
      </p:sp>
      <p:sp>
        <p:nvSpPr>
          <p:cNvPr id="8" name="Fußzeilenplatzhalter 4">
            <a:extLst>
              <a:ext uri="{FF2B5EF4-FFF2-40B4-BE49-F238E27FC236}">
                <a16:creationId xmlns:a16="http://schemas.microsoft.com/office/drawing/2014/main" id="{22272B0A-1439-4333-84D1-52E793C7CFDD}"/>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A1058C16-3169-4460-80C0-25803EB275D7}"/>
              </a:ext>
            </a:extLst>
          </p:cNvPr>
          <p:cNvSpPr>
            <a:spLocks noGrp="1"/>
          </p:cNvSpPr>
          <p:nvPr>
            <p:ph type="sldNum" sz="quarter" idx="12"/>
          </p:nvPr>
        </p:nvSpPr>
        <p:spPr/>
        <p:txBody>
          <a:bodyPr/>
          <a:lstStyle>
            <a:lvl1pPr>
              <a:defRPr/>
            </a:lvl1pPr>
          </a:lstStyle>
          <a:p>
            <a:fld id="{AF65925D-5237-494E-AF91-A1B451FD2764}" type="slidenum">
              <a:rPr lang="de-AT" altLang="de-DE"/>
              <a:pPr/>
              <a:t>‹Nr.›</a:t>
            </a:fld>
            <a:endParaRPr lang="de-AT" altLang="de-DE"/>
          </a:p>
        </p:txBody>
      </p:sp>
    </p:spTree>
    <p:extLst>
      <p:ext uri="{BB962C8B-B14F-4D97-AF65-F5344CB8AC3E}">
        <p14:creationId xmlns:p14="http://schemas.microsoft.com/office/powerpoint/2010/main" val="2096572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CF7DA29-04B8-4E24-8F50-97A54D3EBCC1}"/>
              </a:ext>
            </a:extLst>
          </p:cNvPr>
          <p:cNvSpPr>
            <a:spLocks noGrp="1"/>
          </p:cNvSpPr>
          <p:nvPr>
            <p:ph type="dt" sz="half" idx="10"/>
          </p:nvPr>
        </p:nvSpPr>
        <p:spPr/>
        <p:txBody>
          <a:bodyPr/>
          <a:lstStyle>
            <a:lvl1pPr>
              <a:defRPr/>
            </a:lvl1pPr>
          </a:lstStyle>
          <a:p>
            <a:pPr>
              <a:defRPr/>
            </a:pPr>
            <a:fld id="{A343AB75-26D5-4A52-8C0F-50522402D096}" type="datetimeFigureOut">
              <a:rPr lang="de-AT"/>
              <a:pPr>
                <a:defRPr/>
              </a:pPr>
              <a:t>24.06.2021</a:t>
            </a:fld>
            <a:endParaRPr lang="de-AT"/>
          </a:p>
        </p:txBody>
      </p:sp>
      <p:sp>
        <p:nvSpPr>
          <p:cNvPr id="4" name="Fußzeilenplatzhalter 4">
            <a:extLst>
              <a:ext uri="{FF2B5EF4-FFF2-40B4-BE49-F238E27FC236}">
                <a16:creationId xmlns:a16="http://schemas.microsoft.com/office/drawing/2014/main" id="{10629246-ECEA-437D-A55D-15E4158DA61B}"/>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8589D4EC-1F09-46BD-A8AA-0BD4B41B34DB}"/>
              </a:ext>
            </a:extLst>
          </p:cNvPr>
          <p:cNvSpPr>
            <a:spLocks noGrp="1"/>
          </p:cNvSpPr>
          <p:nvPr>
            <p:ph type="sldNum" sz="quarter" idx="12"/>
          </p:nvPr>
        </p:nvSpPr>
        <p:spPr/>
        <p:txBody>
          <a:bodyPr/>
          <a:lstStyle>
            <a:lvl1pPr>
              <a:defRPr/>
            </a:lvl1pPr>
          </a:lstStyle>
          <a:p>
            <a:fld id="{36165E51-EF00-46CE-81FF-DC05756F882F}" type="slidenum">
              <a:rPr lang="de-AT" altLang="de-DE"/>
              <a:pPr/>
              <a:t>‹Nr.›</a:t>
            </a:fld>
            <a:endParaRPr lang="de-AT" altLang="de-DE"/>
          </a:p>
        </p:txBody>
      </p:sp>
    </p:spTree>
    <p:extLst>
      <p:ext uri="{BB962C8B-B14F-4D97-AF65-F5344CB8AC3E}">
        <p14:creationId xmlns:p14="http://schemas.microsoft.com/office/powerpoint/2010/main" val="3250616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D72E8A27-5AFD-4791-9CCD-D4D302CAD986}"/>
              </a:ext>
            </a:extLst>
          </p:cNvPr>
          <p:cNvSpPr>
            <a:spLocks noGrp="1"/>
          </p:cNvSpPr>
          <p:nvPr>
            <p:ph type="dt" sz="half" idx="10"/>
          </p:nvPr>
        </p:nvSpPr>
        <p:spPr/>
        <p:txBody>
          <a:bodyPr/>
          <a:lstStyle>
            <a:lvl1pPr>
              <a:defRPr/>
            </a:lvl1pPr>
          </a:lstStyle>
          <a:p>
            <a:pPr>
              <a:defRPr/>
            </a:pPr>
            <a:fld id="{1325ABB2-C10B-4290-A5AF-5A39E895FA9C}" type="datetimeFigureOut">
              <a:rPr lang="de-AT"/>
              <a:pPr>
                <a:defRPr/>
              </a:pPr>
              <a:t>24.06.2021</a:t>
            </a:fld>
            <a:endParaRPr lang="de-AT"/>
          </a:p>
        </p:txBody>
      </p:sp>
      <p:sp>
        <p:nvSpPr>
          <p:cNvPr id="3" name="Fußzeilenplatzhalter 4">
            <a:extLst>
              <a:ext uri="{FF2B5EF4-FFF2-40B4-BE49-F238E27FC236}">
                <a16:creationId xmlns:a16="http://schemas.microsoft.com/office/drawing/2014/main" id="{EFC4BEBE-B232-4FD5-B685-A8A2FB8E5EED}"/>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3E88BBA9-AB07-4071-A138-0BE870FB8597}"/>
              </a:ext>
            </a:extLst>
          </p:cNvPr>
          <p:cNvSpPr>
            <a:spLocks noGrp="1"/>
          </p:cNvSpPr>
          <p:nvPr>
            <p:ph type="sldNum" sz="quarter" idx="12"/>
          </p:nvPr>
        </p:nvSpPr>
        <p:spPr/>
        <p:txBody>
          <a:bodyPr/>
          <a:lstStyle>
            <a:lvl1pPr>
              <a:defRPr/>
            </a:lvl1pPr>
          </a:lstStyle>
          <a:p>
            <a:fld id="{BF242345-5DB4-4B8C-8190-EE192CF0093B}" type="slidenum">
              <a:rPr lang="de-AT" altLang="de-DE"/>
              <a:pPr/>
              <a:t>‹Nr.›</a:t>
            </a:fld>
            <a:endParaRPr lang="de-AT" altLang="de-DE"/>
          </a:p>
        </p:txBody>
      </p:sp>
    </p:spTree>
    <p:extLst>
      <p:ext uri="{BB962C8B-B14F-4D97-AF65-F5344CB8AC3E}">
        <p14:creationId xmlns:p14="http://schemas.microsoft.com/office/powerpoint/2010/main" val="3616958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237DDFB-A004-4464-9BBD-4CF9BB2AFEF5}"/>
              </a:ext>
            </a:extLst>
          </p:cNvPr>
          <p:cNvSpPr>
            <a:spLocks noGrp="1"/>
          </p:cNvSpPr>
          <p:nvPr>
            <p:ph type="dt" sz="half" idx="10"/>
          </p:nvPr>
        </p:nvSpPr>
        <p:spPr/>
        <p:txBody>
          <a:bodyPr/>
          <a:lstStyle>
            <a:lvl1pPr>
              <a:defRPr/>
            </a:lvl1pPr>
          </a:lstStyle>
          <a:p>
            <a:pPr>
              <a:defRPr/>
            </a:pPr>
            <a:fld id="{197D03F6-6C4B-4D72-B8A6-51E2C8489BA1}" type="datetimeFigureOut">
              <a:rPr lang="de-AT"/>
              <a:pPr>
                <a:defRPr/>
              </a:pPr>
              <a:t>24.06.2021</a:t>
            </a:fld>
            <a:endParaRPr lang="de-AT"/>
          </a:p>
        </p:txBody>
      </p:sp>
      <p:sp>
        <p:nvSpPr>
          <p:cNvPr id="6" name="Fußzeilenplatzhalter 4">
            <a:extLst>
              <a:ext uri="{FF2B5EF4-FFF2-40B4-BE49-F238E27FC236}">
                <a16:creationId xmlns:a16="http://schemas.microsoft.com/office/drawing/2014/main" id="{2B503CE2-D77F-4BE6-A4C8-A50C4D6A491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A006984-4801-4596-8971-F65FD47BB471}"/>
              </a:ext>
            </a:extLst>
          </p:cNvPr>
          <p:cNvSpPr>
            <a:spLocks noGrp="1"/>
          </p:cNvSpPr>
          <p:nvPr>
            <p:ph type="sldNum" sz="quarter" idx="12"/>
          </p:nvPr>
        </p:nvSpPr>
        <p:spPr/>
        <p:txBody>
          <a:bodyPr/>
          <a:lstStyle>
            <a:lvl1pPr>
              <a:defRPr/>
            </a:lvl1pPr>
          </a:lstStyle>
          <a:p>
            <a:fld id="{34E5EB2F-9CF8-4AEB-A3C8-8791916719C7}" type="slidenum">
              <a:rPr lang="de-AT" altLang="de-DE"/>
              <a:pPr/>
              <a:t>‹Nr.›</a:t>
            </a:fld>
            <a:endParaRPr lang="de-AT" altLang="de-DE"/>
          </a:p>
        </p:txBody>
      </p:sp>
    </p:spTree>
    <p:extLst>
      <p:ext uri="{BB962C8B-B14F-4D97-AF65-F5344CB8AC3E}">
        <p14:creationId xmlns:p14="http://schemas.microsoft.com/office/powerpoint/2010/main" val="2896085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1C33B23-AA44-430F-9561-FE6D648B7AB9}"/>
              </a:ext>
            </a:extLst>
          </p:cNvPr>
          <p:cNvSpPr>
            <a:spLocks noGrp="1"/>
          </p:cNvSpPr>
          <p:nvPr>
            <p:ph type="dt" sz="half" idx="10"/>
          </p:nvPr>
        </p:nvSpPr>
        <p:spPr/>
        <p:txBody>
          <a:bodyPr/>
          <a:lstStyle>
            <a:lvl1pPr>
              <a:defRPr/>
            </a:lvl1pPr>
          </a:lstStyle>
          <a:p>
            <a:pPr>
              <a:defRPr/>
            </a:pPr>
            <a:fld id="{23DFCC2C-CB49-4A9C-99B9-335632799F4C}" type="datetimeFigureOut">
              <a:rPr lang="de-AT"/>
              <a:pPr>
                <a:defRPr/>
              </a:pPr>
              <a:t>24.06.2021</a:t>
            </a:fld>
            <a:endParaRPr lang="de-AT"/>
          </a:p>
        </p:txBody>
      </p:sp>
      <p:sp>
        <p:nvSpPr>
          <p:cNvPr id="6" name="Fußzeilenplatzhalter 4">
            <a:extLst>
              <a:ext uri="{FF2B5EF4-FFF2-40B4-BE49-F238E27FC236}">
                <a16:creationId xmlns:a16="http://schemas.microsoft.com/office/drawing/2014/main" id="{06CCA76D-0D69-4EA2-95A6-F3999A5D665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6CE6B53-E263-44CE-BE30-9D91D6633F12}"/>
              </a:ext>
            </a:extLst>
          </p:cNvPr>
          <p:cNvSpPr>
            <a:spLocks noGrp="1"/>
          </p:cNvSpPr>
          <p:nvPr>
            <p:ph type="sldNum" sz="quarter" idx="12"/>
          </p:nvPr>
        </p:nvSpPr>
        <p:spPr/>
        <p:txBody>
          <a:bodyPr/>
          <a:lstStyle>
            <a:lvl1pPr>
              <a:defRPr/>
            </a:lvl1pPr>
          </a:lstStyle>
          <a:p>
            <a:fld id="{1D8FD1B9-130F-426F-A6FE-E6868DB63F39}" type="slidenum">
              <a:rPr lang="de-AT" altLang="de-DE"/>
              <a:pPr/>
              <a:t>‹Nr.›</a:t>
            </a:fld>
            <a:endParaRPr lang="de-AT" altLang="de-DE"/>
          </a:p>
        </p:txBody>
      </p:sp>
    </p:spTree>
    <p:extLst>
      <p:ext uri="{BB962C8B-B14F-4D97-AF65-F5344CB8AC3E}">
        <p14:creationId xmlns:p14="http://schemas.microsoft.com/office/powerpoint/2010/main" val="96386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D655D9D9-CC96-47B4-A3F1-37320095A9C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10E67913-23B9-4D3A-8F16-B1ED9E853E9E}"/>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87BB8E4A-EA41-4340-AB88-C09F95F5FC2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D064486E-4C06-47D4-8B6C-7E6D2F77EFD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F83B7E6-51C2-4B4C-A876-8EDF8787ACAE}" type="datetimeFigureOut">
              <a:rPr lang="de-AT"/>
              <a:pPr>
                <a:defRPr/>
              </a:pPr>
              <a:t>24.06.2021</a:t>
            </a:fld>
            <a:endParaRPr lang="de-AT"/>
          </a:p>
        </p:txBody>
      </p:sp>
      <p:sp>
        <p:nvSpPr>
          <p:cNvPr id="5" name="Fußzeilenplatzhalter 4">
            <a:extLst>
              <a:ext uri="{FF2B5EF4-FFF2-40B4-BE49-F238E27FC236}">
                <a16:creationId xmlns:a16="http://schemas.microsoft.com/office/drawing/2014/main" id="{1E5DBC2F-2896-436E-85F2-59AF73F5A72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36C060F-F236-4AF2-BDB3-E25B7DA4B8C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70F4BD59-EC1C-4DEA-B28C-21039813B750}" type="slidenum">
              <a:rPr lang="de-AT" altLang="de-DE"/>
              <a:pPr/>
              <a:t>‹Nr.›</a:t>
            </a:fld>
            <a:endParaRPr lang="de-AT" altLang="de-DE"/>
          </a:p>
        </p:txBody>
      </p:sp>
      <p:pic>
        <p:nvPicPr>
          <p:cNvPr id="1032" name="Picture 19">
            <a:extLst>
              <a:ext uri="{FF2B5EF4-FFF2-40B4-BE49-F238E27FC236}">
                <a16:creationId xmlns:a16="http://schemas.microsoft.com/office/drawing/2014/main" id="{107ED66A-7440-4FD8-A12B-A33029DB419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2BE567F9-87E5-4E10-8425-89AAF9E95414}"/>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566738"/>
            <a:ext cx="9144000" cy="5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E5175C84-8BDC-43D2-89EF-63830C72A3E5}"/>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51E3B1CD-0ADE-400A-B9AA-A31DA11F50CB}"/>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2021</a:t>
            </a:r>
          </a:p>
        </p:txBody>
      </p:sp>
      <p:pic>
        <p:nvPicPr>
          <p:cNvPr id="1036" name="Picture 13" descr="I:\500-vs_hs\Aushilfen\___Carina\Unterwegs\uw1_schriftzug_weiss.gif">
            <a:extLst>
              <a:ext uri="{FF2B5EF4-FFF2-40B4-BE49-F238E27FC236}">
                <a16:creationId xmlns:a16="http://schemas.microsoft.com/office/drawing/2014/main" id="{35751454-FD2C-4430-8A94-1BD1D64BF3C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D77D28B1-36B2-4D7D-9B52-6BACD78033FB}"/>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2</a:t>
            </a:r>
          </a:p>
        </p:txBody>
      </p:sp>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F42A8CB9-7DE2-4038-A011-5A288A492F8E}"/>
              </a:ext>
            </a:extLst>
          </p:cNvPr>
          <p:cNvSpPr>
            <a:spLocks noGrp="1"/>
          </p:cNvSpPr>
          <p:nvPr>
            <p:ph type="title"/>
          </p:nvPr>
        </p:nvSpPr>
        <p:spPr>
          <a:xfrm>
            <a:off x="395288" y="2133600"/>
            <a:ext cx="8229600" cy="677863"/>
          </a:xfrm>
        </p:spPr>
        <p:txBody>
          <a:bodyPr/>
          <a:lstStyle/>
          <a:p>
            <a:r>
              <a:rPr lang="de-DE" altLang="de-DE"/>
              <a:t>Orientierung mit dem Stadtplan</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a:extLst>
              <a:ext uri="{FF2B5EF4-FFF2-40B4-BE49-F238E27FC236}">
                <a16:creationId xmlns:a16="http://schemas.microsoft.com/office/drawing/2014/main" id="{246F9FF2-A088-4685-8B03-C46957D5AF16}"/>
              </a:ext>
            </a:extLst>
          </p:cNvPr>
          <p:cNvSpPr>
            <a:spLocks noGrp="1"/>
          </p:cNvSpPr>
          <p:nvPr>
            <p:ph type="title"/>
          </p:nvPr>
        </p:nvSpPr>
        <p:spPr>
          <a:xfrm>
            <a:off x="468313" y="692150"/>
            <a:ext cx="8229600" cy="646113"/>
          </a:xfrm>
        </p:spPr>
        <p:txBody>
          <a:bodyPr/>
          <a:lstStyle/>
          <a:p>
            <a:r>
              <a:rPr lang="de-DE" altLang="de-DE" sz="3600"/>
              <a:t>Wichtige Teile eines Stadtplans</a:t>
            </a:r>
            <a:endParaRPr lang="de-AT" altLang="de-DE" sz="3600"/>
          </a:p>
        </p:txBody>
      </p:sp>
      <p:grpSp>
        <p:nvGrpSpPr>
          <p:cNvPr id="4099" name="Gruppieren 3">
            <a:extLst>
              <a:ext uri="{FF2B5EF4-FFF2-40B4-BE49-F238E27FC236}">
                <a16:creationId xmlns:a16="http://schemas.microsoft.com/office/drawing/2014/main" id="{FF00D543-FA70-46BC-ADFD-1C851AA39025}"/>
              </a:ext>
            </a:extLst>
          </p:cNvPr>
          <p:cNvGrpSpPr>
            <a:grpSpLocks/>
          </p:cNvGrpSpPr>
          <p:nvPr/>
        </p:nvGrpSpPr>
        <p:grpSpPr bwMode="auto">
          <a:xfrm>
            <a:off x="395288" y="1484313"/>
            <a:ext cx="8353425" cy="4681537"/>
            <a:chOff x="144835" y="1330103"/>
            <a:chExt cx="8795295" cy="4773166"/>
          </a:xfrm>
        </p:grpSpPr>
        <p:pic>
          <p:nvPicPr>
            <p:cNvPr id="4100" name="Picture 2">
              <a:extLst>
                <a:ext uri="{FF2B5EF4-FFF2-40B4-BE49-F238E27FC236}">
                  <a16:creationId xmlns:a16="http://schemas.microsoft.com/office/drawing/2014/main" id="{C0A9EAB3-1FE4-4C73-BF20-03988AE9B9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5" y="1340768"/>
              <a:ext cx="7219950"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3">
              <a:extLst>
                <a:ext uri="{FF2B5EF4-FFF2-40B4-BE49-F238E27FC236}">
                  <a16:creationId xmlns:a16="http://schemas.microsoft.com/office/drawing/2014/main" id="{7DB5C18B-95DE-43D8-9438-33978B40EA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835" y="5807993"/>
              <a:ext cx="4371975"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4">
              <a:extLst>
                <a:ext uri="{FF2B5EF4-FFF2-40B4-BE49-F238E27FC236}">
                  <a16:creationId xmlns:a16="http://schemas.microsoft.com/office/drawing/2014/main" id="{A3C94E6D-E0E7-4C12-B43C-6BD6B18224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9300" y="1330103"/>
              <a:ext cx="1730830" cy="4773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uppieren 3">
            <a:extLst>
              <a:ext uri="{FF2B5EF4-FFF2-40B4-BE49-F238E27FC236}">
                <a16:creationId xmlns:a16="http://schemas.microsoft.com/office/drawing/2014/main" id="{EA1EBE37-DCFF-45C5-ADA2-DAA67CA9D38C}"/>
              </a:ext>
            </a:extLst>
          </p:cNvPr>
          <p:cNvGrpSpPr>
            <a:grpSpLocks/>
          </p:cNvGrpSpPr>
          <p:nvPr/>
        </p:nvGrpSpPr>
        <p:grpSpPr bwMode="auto">
          <a:xfrm>
            <a:off x="234950" y="2016125"/>
            <a:ext cx="5761038" cy="3606800"/>
            <a:chOff x="144835" y="1330103"/>
            <a:chExt cx="8795295" cy="4773166"/>
          </a:xfrm>
        </p:grpSpPr>
        <p:pic>
          <p:nvPicPr>
            <p:cNvPr id="5132" name="Picture 2">
              <a:extLst>
                <a:ext uri="{FF2B5EF4-FFF2-40B4-BE49-F238E27FC236}">
                  <a16:creationId xmlns:a16="http://schemas.microsoft.com/office/drawing/2014/main" id="{6D68FCAB-22AE-415F-AB9C-4FC21F5323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5" y="1340768"/>
              <a:ext cx="7219950"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33" name="Picture 3">
              <a:extLst>
                <a:ext uri="{FF2B5EF4-FFF2-40B4-BE49-F238E27FC236}">
                  <a16:creationId xmlns:a16="http://schemas.microsoft.com/office/drawing/2014/main" id="{4FB0F313-8334-4A6F-93C7-E7E2C20260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835" y="5807993"/>
              <a:ext cx="4371975"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34" name="Picture 4">
              <a:extLst>
                <a:ext uri="{FF2B5EF4-FFF2-40B4-BE49-F238E27FC236}">
                  <a16:creationId xmlns:a16="http://schemas.microsoft.com/office/drawing/2014/main" id="{CAD55B6C-95BB-4120-A51B-905390BB2F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9300" y="1330103"/>
              <a:ext cx="1730830" cy="4773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123" name="Titel 1">
            <a:extLst>
              <a:ext uri="{FF2B5EF4-FFF2-40B4-BE49-F238E27FC236}">
                <a16:creationId xmlns:a16="http://schemas.microsoft.com/office/drawing/2014/main" id="{D99E103A-490B-442F-A9BF-4EEE8347076D}"/>
              </a:ext>
            </a:extLst>
          </p:cNvPr>
          <p:cNvSpPr>
            <a:spLocks noGrp="1"/>
          </p:cNvSpPr>
          <p:nvPr>
            <p:ph type="title"/>
          </p:nvPr>
        </p:nvSpPr>
        <p:spPr>
          <a:xfrm>
            <a:off x="468313" y="692150"/>
            <a:ext cx="8229600" cy="646113"/>
          </a:xfrm>
        </p:spPr>
        <p:txBody>
          <a:bodyPr/>
          <a:lstStyle/>
          <a:p>
            <a:r>
              <a:rPr lang="de-DE" altLang="de-DE" sz="3600"/>
              <a:t>Wichtige Teile eines Stadtplans</a:t>
            </a:r>
            <a:endParaRPr lang="de-AT" altLang="de-DE" sz="3600"/>
          </a:p>
        </p:txBody>
      </p:sp>
      <p:sp>
        <p:nvSpPr>
          <p:cNvPr id="9" name="Textfeld 8">
            <a:extLst>
              <a:ext uri="{FF2B5EF4-FFF2-40B4-BE49-F238E27FC236}">
                <a16:creationId xmlns:a16="http://schemas.microsoft.com/office/drawing/2014/main" id="{831ED869-F0A0-4296-B91D-36B4467538E7}"/>
              </a:ext>
            </a:extLst>
          </p:cNvPr>
          <p:cNvSpPr txBox="1">
            <a:spLocks noChangeArrowheads="1"/>
          </p:cNvSpPr>
          <p:nvPr/>
        </p:nvSpPr>
        <p:spPr bwMode="auto">
          <a:xfrm>
            <a:off x="7019925" y="1989138"/>
            <a:ext cx="939800"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Register</a:t>
            </a:r>
            <a:endParaRPr lang="de-AT" altLang="de-DE" sz="1800" b="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2B135787-E8A1-44EB-9B7A-9C09A64742E8}"/>
              </a:ext>
            </a:extLst>
          </p:cNvPr>
          <p:cNvSpPr txBox="1">
            <a:spLocks noChangeArrowheads="1"/>
          </p:cNvSpPr>
          <p:nvPr/>
        </p:nvSpPr>
        <p:spPr bwMode="auto">
          <a:xfrm>
            <a:off x="7019925" y="4905375"/>
            <a:ext cx="1138238"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Suchgitter</a:t>
            </a:r>
            <a:endParaRPr lang="de-AT" altLang="de-DE" sz="1800" b="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51C3C48A-68E8-4914-8D46-6E4FCA9FD19C}"/>
              </a:ext>
            </a:extLst>
          </p:cNvPr>
          <p:cNvSpPr txBox="1">
            <a:spLocks noChangeArrowheads="1"/>
          </p:cNvSpPr>
          <p:nvPr/>
        </p:nvSpPr>
        <p:spPr bwMode="auto">
          <a:xfrm>
            <a:off x="7019925" y="3095625"/>
            <a:ext cx="1595438"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Maßstabsleiste</a:t>
            </a:r>
            <a:endParaRPr lang="de-AT" altLang="de-DE" sz="1800" b="0">
              <a:solidFill>
                <a:schemeClr val="tx1"/>
              </a:solidFill>
              <a:latin typeface="Calibri" panose="020F0502020204030204" pitchFamily="34" charset="0"/>
            </a:endParaRPr>
          </a:p>
        </p:txBody>
      </p:sp>
      <p:sp>
        <p:nvSpPr>
          <p:cNvPr id="12" name="Textfeld 11">
            <a:extLst>
              <a:ext uri="{FF2B5EF4-FFF2-40B4-BE49-F238E27FC236}">
                <a16:creationId xmlns:a16="http://schemas.microsoft.com/office/drawing/2014/main" id="{F7D544CD-C99C-45E5-885E-91675B82BB6A}"/>
              </a:ext>
            </a:extLst>
          </p:cNvPr>
          <p:cNvSpPr txBox="1">
            <a:spLocks noChangeArrowheads="1"/>
          </p:cNvSpPr>
          <p:nvPr/>
        </p:nvSpPr>
        <p:spPr bwMode="auto">
          <a:xfrm>
            <a:off x="7019925" y="4133850"/>
            <a:ext cx="979488"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Legende</a:t>
            </a:r>
            <a:endParaRPr lang="de-AT" altLang="de-DE" sz="1800" b="0">
              <a:solidFill>
                <a:schemeClr val="tx1"/>
              </a:solidFill>
              <a:latin typeface="Calibri" panose="020F0502020204030204" pitchFamily="34" charset="0"/>
            </a:endParaRPr>
          </a:p>
        </p:txBody>
      </p:sp>
      <p:sp>
        <p:nvSpPr>
          <p:cNvPr id="2" name="Textfeld 1">
            <a:extLst>
              <a:ext uri="{FF2B5EF4-FFF2-40B4-BE49-F238E27FC236}">
                <a16:creationId xmlns:a16="http://schemas.microsoft.com/office/drawing/2014/main" id="{32D556F4-0CFA-4F0F-99FB-DF961333AD7A}"/>
              </a:ext>
            </a:extLst>
          </p:cNvPr>
          <p:cNvSpPr txBox="1">
            <a:spLocks noChangeArrowheads="1"/>
          </p:cNvSpPr>
          <p:nvPr/>
        </p:nvSpPr>
        <p:spPr bwMode="auto">
          <a:xfrm>
            <a:off x="4964113" y="5876925"/>
            <a:ext cx="4067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Alphabethische Auflistung aller Gassen,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Straßen, Plätzen und Sehenswürdigkeiten</a:t>
            </a:r>
            <a:endParaRPr lang="de-AT" altLang="de-DE" sz="1800" b="0">
              <a:solidFill>
                <a:schemeClr val="tx1"/>
              </a:solidFill>
              <a:latin typeface="Calibri" panose="020F0502020204030204" pitchFamily="34" charset="0"/>
            </a:endParaRPr>
          </a:p>
        </p:txBody>
      </p:sp>
      <p:sp>
        <p:nvSpPr>
          <p:cNvPr id="3" name="Textfeld 2">
            <a:extLst>
              <a:ext uri="{FF2B5EF4-FFF2-40B4-BE49-F238E27FC236}">
                <a16:creationId xmlns:a16="http://schemas.microsoft.com/office/drawing/2014/main" id="{D3C74909-0EFC-4030-AE2E-275B3F96A449}"/>
              </a:ext>
            </a:extLst>
          </p:cNvPr>
          <p:cNvSpPr txBox="1">
            <a:spLocks noChangeArrowheads="1"/>
          </p:cNvSpPr>
          <p:nvPr/>
        </p:nvSpPr>
        <p:spPr bwMode="auto">
          <a:xfrm>
            <a:off x="2008188" y="5876925"/>
            <a:ext cx="34274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Entfernungen können mit der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Maßstabsleiste bestimmt werden.</a:t>
            </a:r>
            <a:endParaRPr lang="de-AT" altLang="de-DE" sz="1800" b="0" dirty="0">
              <a:solidFill>
                <a:schemeClr val="tx1"/>
              </a:solidFill>
              <a:latin typeface="Calibri" panose="020F0502020204030204" pitchFamily="34" charset="0"/>
            </a:endParaRPr>
          </a:p>
        </p:txBody>
      </p:sp>
      <p:sp>
        <p:nvSpPr>
          <p:cNvPr id="13" name="Textfeld 12">
            <a:extLst>
              <a:ext uri="{FF2B5EF4-FFF2-40B4-BE49-F238E27FC236}">
                <a16:creationId xmlns:a16="http://schemas.microsoft.com/office/drawing/2014/main" id="{235E4DE5-3A10-40E9-84BF-31926394A23F}"/>
              </a:ext>
            </a:extLst>
          </p:cNvPr>
          <p:cNvSpPr txBox="1">
            <a:spLocks noChangeArrowheads="1"/>
          </p:cNvSpPr>
          <p:nvPr/>
        </p:nvSpPr>
        <p:spPr bwMode="auto">
          <a:xfrm>
            <a:off x="5429250" y="1343025"/>
            <a:ext cx="2813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Legende erklärt die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verwendeten Kartenzeichen</a:t>
            </a:r>
            <a:endParaRPr lang="de-AT" altLang="de-DE" sz="1800" b="0">
              <a:solidFill>
                <a:schemeClr val="tx1"/>
              </a:solidFill>
              <a:latin typeface="Calibri" panose="020F0502020204030204" pitchFamily="34" charset="0"/>
            </a:endParaRPr>
          </a:p>
        </p:txBody>
      </p:sp>
      <p:sp>
        <p:nvSpPr>
          <p:cNvPr id="14" name="Textfeld 13">
            <a:extLst>
              <a:ext uri="{FF2B5EF4-FFF2-40B4-BE49-F238E27FC236}">
                <a16:creationId xmlns:a16="http://schemas.microsoft.com/office/drawing/2014/main" id="{517007D7-AB50-45BA-8569-E45055823F7B}"/>
              </a:ext>
            </a:extLst>
          </p:cNvPr>
          <p:cNvSpPr txBox="1">
            <a:spLocks noChangeArrowheads="1"/>
          </p:cNvSpPr>
          <p:nvPr/>
        </p:nvSpPr>
        <p:spPr bwMode="auto">
          <a:xfrm>
            <a:off x="1319213" y="1343025"/>
            <a:ext cx="63039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Buchstabenleiste und die Zahlenleiste ergeben die Suchfelder</a:t>
            </a:r>
            <a:endParaRPr lang="de-AT" altLang="de-DE" sz="1800" b="0">
              <a:solidFill>
                <a:schemeClr val="tx1"/>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2.77778E-6 1.85185E-6 L -0.18525 0.4875 " pathEditMode="relative" rAng="0" ptsTypes="AA">
                                      <p:cBhvr>
                                        <p:cTn id="6" dur="2000" fill="hold"/>
                                        <p:tgtEl>
                                          <p:spTgt spid="9"/>
                                        </p:tgtEl>
                                        <p:attrNameLst>
                                          <p:attrName>ppt_x</p:attrName>
                                          <p:attrName>ppt_y</p:attrName>
                                        </p:attrNameLst>
                                      </p:cBhvr>
                                      <p:rCtr x="-9271" y="24375"/>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grpId="0" nodeType="click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path" presetSubtype="0" accel="50000" decel="50000" fill="hold" grpId="0" nodeType="clickEffect">
                                  <p:stCondLst>
                                    <p:cond delay="0"/>
                                  </p:stCondLst>
                                  <p:childTnLst>
                                    <p:animMotion origin="layout" path="M -1.11111E-6 -7.40741E-7 L -0.41788 0.32616 " pathEditMode="relative" rAng="0" ptsTypes="AA">
                                      <p:cBhvr>
                                        <p:cTn id="19" dur="2000" fill="hold"/>
                                        <p:tgtEl>
                                          <p:spTgt spid="11"/>
                                        </p:tgtEl>
                                        <p:attrNameLst>
                                          <p:attrName>ppt_x</p:attrName>
                                          <p:attrName>ppt_y</p:attrName>
                                        </p:attrNameLst>
                                      </p:cBhvr>
                                      <p:rCtr x="-20903" y="16296"/>
                                    </p:animMotion>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xit" presetSubtype="0" fill="hold" grpId="1" nodeType="click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path" presetSubtype="0" accel="50000" decel="50000" fill="hold" grpId="0" nodeType="clickEffect">
                                  <p:stCondLst>
                                    <p:cond delay="0"/>
                                  </p:stCondLst>
                                  <p:childTnLst>
                                    <p:animMotion origin="layout" path="M -5.55556E-7 3.7037E-7 L -0.36059 -0.35023 " pathEditMode="relative" rAng="0" ptsTypes="AA">
                                      <p:cBhvr>
                                        <p:cTn id="32" dur="2000" fill="hold"/>
                                        <p:tgtEl>
                                          <p:spTgt spid="12"/>
                                        </p:tgtEl>
                                        <p:attrNameLst>
                                          <p:attrName>ppt_x</p:attrName>
                                          <p:attrName>ppt_y</p:attrName>
                                        </p:attrNameLst>
                                      </p:cBhvr>
                                      <p:rCtr x="-18038" y="-17523"/>
                                    </p:animMotion>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xit" presetSubtype="0" fill="hold" grpId="1" nodeType="clickEffect">
                                  <p:stCondLst>
                                    <p:cond delay="0"/>
                                  </p:stCondLst>
                                  <p:childTnLst>
                                    <p:animEffect transition="out" filter="fade">
                                      <p:cBhvr>
                                        <p:cTn id="40" dur="500"/>
                                        <p:tgtEl>
                                          <p:spTgt spid="13"/>
                                        </p:tgtEl>
                                      </p:cBhvr>
                                    </p:animEffect>
                                    <p:set>
                                      <p:cBhvr>
                                        <p:cTn id="41" dur="1" fill="hold">
                                          <p:stCondLst>
                                            <p:cond delay="499"/>
                                          </p:stCondLst>
                                        </p:cTn>
                                        <p:tgtEl>
                                          <p:spTgt spid="13"/>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42" presetClass="path" presetSubtype="0" accel="50000" decel="50000" fill="hold" grpId="0" nodeType="clickEffect">
                                  <p:stCondLst>
                                    <p:cond delay="0"/>
                                  </p:stCondLst>
                                  <p:childTnLst>
                                    <p:animMotion origin="layout" path="M -1.11111E-6 3.7037E-7 L -0.7158 -0.46273 " pathEditMode="relative" rAng="0" ptsTypes="AA">
                                      <p:cBhvr>
                                        <p:cTn id="45" dur="2000" fill="hold"/>
                                        <p:tgtEl>
                                          <p:spTgt spid="10"/>
                                        </p:tgtEl>
                                        <p:attrNameLst>
                                          <p:attrName>ppt_x</p:attrName>
                                          <p:attrName>ppt_y</p:attrName>
                                        </p:attrNameLst>
                                      </p:cBhvr>
                                      <p:rCtr x="-35799" y="-23148"/>
                                    </p:animMotion>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xit" presetSubtype="0" fill="hold" grpId="1" nodeType="clickEffect">
                                  <p:stCondLst>
                                    <p:cond delay="0"/>
                                  </p:stCondLst>
                                  <p:childTnLst>
                                    <p:animEffect transition="out" filter="fade">
                                      <p:cBhvr>
                                        <p:cTn id="53" dur="500"/>
                                        <p:tgtEl>
                                          <p:spTgt spid="14"/>
                                        </p:tgtEl>
                                      </p:cBhvr>
                                    </p:animEffect>
                                    <p:set>
                                      <p:cBhvr>
                                        <p:cTn id="54"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2" grpId="0"/>
      <p:bldP spid="2" grpId="1"/>
      <p:bldP spid="3" grpId="0"/>
      <p:bldP spid="3" grpId="1"/>
      <p:bldP spid="13" grpId="0"/>
      <p:bldP spid="13" grpId="1"/>
      <p:bldP spid="14" grpId="0"/>
      <p:bldP spid="14" grpId="1"/>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6146" name="Gruppieren 3">
            <a:extLst>
              <a:ext uri="{FF2B5EF4-FFF2-40B4-BE49-F238E27FC236}">
                <a16:creationId xmlns:a16="http://schemas.microsoft.com/office/drawing/2014/main" id="{B316B9CC-B4B5-4737-8F0F-06EBFC4975A5}"/>
              </a:ext>
            </a:extLst>
          </p:cNvPr>
          <p:cNvGrpSpPr>
            <a:grpSpLocks/>
          </p:cNvGrpSpPr>
          <p:nvPr/>
        </p:nvGrpSpPr>
        <p:grpSpPr bwMode="auto">
          <a:xfrm>
            <a:off x="234950" y="2016125"/>
            <a:ext cx="5761038" cy="3606800"/>
            <a:chOff x="144835" y="1330103"/>
            <a:chExt cx="8795295" cy="4773166"/>
          </a:xfrm>
        </p:grpSpPr>
        <p:pic>
          <p:nvPicPr>
            <p:cNvPr id="6156" name="Picture 2">
              <a:extLst>
                <a:ext uri="{FF2B5EF4-FFF2-40B4-BE49-F238E27FC236}">
                  <a16:creationId xmlns:a16="http://schemas.microsoft.com/office/drawing/2014/main" id="{F147B482-1AF4-4408-B656-C88E3E1998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5" y="1340768"/>
              <a:ext cx="7219950"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7" name="Picture 3">
              <a:extLst>
                <a:ext uri="{FF2B5EF4-FFF2-40B4-BE49-F238E27FC236}">
                  <a16:creationId xmlns:a16="http://schemas.microsoft.com/office/drawing/2014/main" id="{52F4779C-0AB4-4844-B08A-4C261E0404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835" y="5807993"/>
              <a:ext cx="4371975"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8" name="Picture 4">
              <a:extLst>
                <a:ext uri="{FF2B5EF4-FFF2-40B4-BE49-F238E27FC236}">
                  <a16:creationId xmlns:a16="http://schemas.microsoft.com/office/drawing/2014/main" id="{4A881A66-4F0D-4E18-A7E2-EC0E010886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9300" y="1330103"/>
              <a:ext cx="1730830" cy="4773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6147" name="Titel 1">
            <a:extLst>
              <a:ext uri="{FF2B5EF4-FFF2-40B4-BE49-F238E27FC236}">
                <a16:creationId xmlns:a16="http://schemas.microsoft.com/office/drawing/2014/main" id="{C5B17435-4C9E-4D5D-9991-FCCF7D6764E0}"/>
              </a:ext>
            </a:extLst>
          </p:cNvPr>
          <p:cNvSpPr>
            <a:spLocks noGrp="1"/>
          </p:cNvSpPr>
          <p:nvPr>
            <p:ph type="title"/>
          </p:nvPr>
        </p:nvSpPr>
        <p:spPr>
          <a:xfrm>
            <a:off x="468313" y="692150"/>
            <a:ext cx="8229600" cy="646113"/>
          </a:xfrm>
        </p:spPr>
        <p:txBody>
          <a:bodyPr/>
          <a:lstStyle/>
          <a:p>
            <a:r>
              <a:rPr lang="de-DE" altLang="de-DE" sz="3600"/>
              <a:t>Wichtige Teile eines Stadtplans</a:t>
            </a:r>
            <a:endParaRPr lang="de-AT" altLang="de-DE" sz="3600"/>
          </a:p>
        </p:txBody>
      </p:sp>
      <p:sp>
        <p:nvSpPr>
          <p:cNvPr id="6148" name="Textfeld 8">
            <a:extLst>
              <a:ext uri="{FF2B5EF4-FFF2-40B4-BE49-F238E27FC236}">
                <a16:creationId xmlns:a16="http://schemas.microsoft.com/office/drawing/2014/main" id="{632C6507-7CA7-4932-9D88-6FB3273EE1EA}"/>
              </a:ext>
            </a:extLst>
          </p:cNvPr>
          <p:cNvSpPr txBox="1">
            <a:spLocks noChangeArrowheads="1"/>
          </p:cNvSpPr>
          <p:nvPr/>
        </p:nvSpPr>
        <p:spPr bwMode="auto">
          <a:xfrm>
            <a:off x="5795963" y="1412875"/>
            <a:ext cx="939800"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Register</a:t>
            </a:r>
            <a:endParaRPr lang="de-AT" altLang="de-DE" sz="1800" b="0">
              <a:solidFill>
                <a:schemeClr val="tx1"/>
              </a:solidFill>
              <a:latin typeface="Calibri" panose="020F0502020204030204" pitchFamily="34" charset="0"/>
            </a:endParaRPr>
          </a:p>
        </p:txBody>
      </p:sp>
      <p:sp>
        <p:nvSpPr>
          <p:cNvPr id="6149" name="Textfeld 9">
            <a:extLst>
              <a:ext uri="{FF2B5EF4-FFF2-40B4-BE49-F238E27FC236}">
                <a16:creationId xmlns:a16="http://schemas.microsoft.com/office/drawing/2014/main" id="{A2F921D4-917A-464F-9CC2-E437AC5DC824}"/>
              </a:ext>
            </a:extLst>
          </p:cNvPr>
          <p:cNvSpPr txBox="1">
            <a:spLocks noChangeArrowheads="1"/>
          </p:cNvSpPr>
          <p:nvPr/>
        </p:nvSpPr>
        <p:spPr bwMode="auto">
          <a:xfrm>
            <a:off x="5918200" y="5327650"/>
            <a:ext cx="1138238"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Suchgitter</a:t>
            </a:r>
            <a:endParaRPr lang="de-AT" altLang="de-DE" sz="1800" b="0">
              <a:solidFill>
                <a:schemeClr val="tx1"/>
              </a:solidFill>
              <a:latin typeface="Calibri" panose="020F0502020204030204" pitchFamily="34" charset="0"/>
            </a:endParaRPr>
          </a:p>
        </p:txBody>
      </p:sp>
      <p:sp>
        <p:nvSpPr>
          <p:cNvPr id="6150" name="Textfeld 10">
            <a:extLst>
              <a:ext uri="{FF2B5EF4-FFF2-40B4-BE49-F238E27FC236}">
                <a16:creationId xmlns:a16="http://schemas.microsoft.com/office/drawing/2014/main" id="{78A3BF22-C1A7-47B9-9060-A44E40A57BC8}"/>
              </a:ext>
            </a:extLst>
          </p:cNvPr>
          <p:cNvSpPr txBox="1">
            <a:spLocks noChangeArrowheads="1"/>
          </p:cNvSpPr>
          <p:nvPr/>
        </p:nvSpPr>
        <p:spPr bwMode="auto">
          <a:xfrm>
            <a:off x="5842000" y="2778125"/>
            <a:ext cx="1595438"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Maßstabsleiste</a:t>
            </a:r>
            <a:endParaRPr lang="de-AT" altLang="de-DE" sz="1800" b="0">
              <a:solidFill>
                <a:schemeClr val="tx1"/>
              </a:solidFill>
              <a:latin typeface="Calibri" panose="020F0502020204030204" pitchFamily="34" charset="0"/>
            </a:endParaRPr>
          </a:p>
        </p:txBody>
      </p:sp>
      <p:sp>
        <p:nvSpPr>
          <p:cNvPr id="6151" name="Textfeld 11">
            <a:extLst>
              <a:ext uri="{FF2B5EF4-FFF2-40B4-BE49-F238E27FC236}">
                <a16:creationId xmlns:a16="http://schemas.microsoft.com/office/drawing/2014/main" id="{5FBABBE5-A686-4CF7-A45E-67D257F340CD}"/>
              </a:ext>
            </a:extLst>
          </p:cNvPr>
          <p:cNvSpPr txBox="1">
            <a:spLocks noChangeArrowheads="1"/>
          </p:cNvSpPr>
          <p:nvPr/>
        </p:nvSpPr>
        <p:spPr bwMode="auto">
          <a:xfrm>
            <a:off x="5875338" y="4005263"/>
            <a:ext cx="979487"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Legende</a:t>
            </a:r>
            <a:endParaRPr lang="de-AT" altLang="de-DE" sz="1800" b="0">
              <a:solidFill>
                <a:schemeClr val="tx1"/>
              </a:solidFill>
              <a:latin typeface="Calibri" panose="020F0502020204030204" pitchFamily="34" charset="0"/>
            </a:endParaRPr>
          </a:p>
        </p:txBody>
      </p:sp>
      <p:sp>
        <p:nvSpPr>
          <p:cNvPr id="6152" name="Textfeld 1">
            <a:extLst>
              <a:ext uri="{FF2B5EF4-FFF2-40B4-BE49-F238E27FC236}">
                <a16:creationId xmlns:a16="http://schemas.microsoft.com/office/drawing/2014/main" id="{85394FA0-2ACD-4976-AA0C-40E54DE91A4A}"/>
              </a:ext>
            </a:extLst>
          </p:cNvPr>
          <p:cNvSpPr txBox="1">
            <a:spLocks noChangeArrowheads="1"/>
          </p:cNvSpPr>
          <p:nvPr/>
        </p:nvSpPr>
        <p:spPr bwMode="auto">
          <a:xfrm>
            <a:off x="5724525" y="1844675"/>
            <a:ext cx="31559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Alphabethische Auflistung aller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Gassen, Straßen, Plätzen und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Sehenswürdigkeiten</a:t>
            </a:r>
            <a:endParaRPr lang="de-AT" altLang="de-DE" sz="1800" b="0">
              <a:solidFill>
                <a:schemeClr val="tx1"/>
              </a:solidFill>
              <a:latin typeface="Calibri" panose="020F0502020204030204" pitchFamily="34" charset="0"/>
            </a:endParaRPr>
          </a:p>
        </p:txBody>
      </p:sp>
      <p:sp>
        <p:nvSpPr>
          <p:cNvPr id="6153" name="Textfeld 2">
            <a:extLst>
              <a:ext uri="{FF2B5EF4-FFF2-40B4-BE49-F238E27FC236}">
                <a16:creationId xmlns:a16="http://schemas.microsoft.com/office/drawing/2014/main" id="{25FD4659-2D75-470A-A2AC-0CE930A55CF7}"/>
              </a:ext>
            </a:extLst>
          </p:cNvPr>
          <p:cNvSpPr txBox="1">
            <a:spLocks noChangeArrowheads="1"/>
          </p:cNvSpPr>
          <p:nvPr/>
        </p:nvSpPr>
        <p:spPr bwMode="auto">
          <a:xfrm>
            <a:off x="5875338" y="3284538"/>
            <a:ext cx="34274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Entfernungen können Mithilfe der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Maßstabsleiste bestimmt werden.</a:t>
            </a:r>
            <a:endParaRPr lang="de-AT" altLang="de-DE" sz="1800" b="0">
              <a:solidFill>
                <a:schemeClr val="tx1"/>
              </a:solidFill>
              <a:latin typeface="Calibri" panose="020F0502020204030204" pitchFamily="34" charset="0"/>
            </a:endParaRPr>
          </a:p>
        </p:txBody>
      </p:sp>
      <p:sp>
        <p:nvSpPr>
          <p:cNvPr id="6154" name="Textfeld 12">
            <a:extLst>
              <a:ext uri="{FF2B5EF4-FFF2-40B4-BE49-F238E27FC236}">
                <a16:creationId xmlns:a16="http://schemas.microsoft.com/office/drawing/2014/main" id="{D3146057-072F-45F7-8C12-F4CB74A7075B}"/>
              </a:ext>
            </a:extLst>
          </p:cNvPr>
          <p:cNvSpPr txBox="1">
            <a:spLocks noChangeArrowheads="1"/>
          </p:cNvSpPr>
          <p:nvPr/>
        </p:nvSpPr>
        <p:spPr bwMode="auto">
          <a:xfrm>
            <a:off x="5894388" y="4437063"/>
            <a:ext cx="28146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Legende erklärt die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verwendeten Kartenzeichen</a:t>
            </a:r>
            <a:endParaRPr lang="de-AT" altLang="de-DE" sz="1800" b="0">
              <a:solidFill>
                <a:schemeClr val="tx1"/>
              </a:solidFill>
              <a:latin typeface="Calibri" panose="020F0502020204030204" pitchFamily="34" charset="0"/>
            </a:endParaRPr>
          </a:p>
        </p:txBody>
      </p:sp>
      <p:sp>
        <p:nvSpPr>
          <p:cNvPr id="6155" name="Textfeld 13">
            <a:extLst>
              <a:ext uri="{FF2B5EF4-FFF2-40B4-BE49-F238E27FC236}">
                <a16:creationId xmlns:a16="http://schemas.microsoft.com/office/drawing/2014/main" id="{9DAEC725-F2B2-4D1A-8A94-60E50C6E58D7}"/>
              </a:ext>
            </a:extLst>
          </p:cNvPr>
          <p:cNvSpPr txBox="1">
            <a:spLocks noChangeArrowheads="1"/>
          </p:cNvSpPr>
          <p:nvPr/>
        </p:nvSpPr>
        <p:spPr bwMode="auto">
          <a:xfrm>
            <a:off x="5613400" y="5900738"/>
            <a:ext cx="3530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Buchstabenleiste und die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Zahlenleiste ergeben die Suchfelder</a:t>
            </a:r>
            <a:endParaRPr lang="de-AT" altLang="de-DE" sz="1800" b="0">
              <a:solidFill>
                <a:schemeClr val="tx1"/>
              </a:solidFill>
              <a:latin typeface="Calibri" panose="020F0502020204030204" pitchFamily="34" charset="0"/>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uppieren 3">
            <a:extLst>
              <a:ext uri="{FF2B5EF4-FFF2-40B4-BE49-F238E27FC236}">
                <a16:creationId xmlns:a16="http://schemas.microsoft.com/office/drawing/2014/main" id="{94BE712B-08F6-4F3A-9D5F-0D59D880E487}"/>
              </a:ext>
            </a:extLst>
          </p:cNvPr>
          <p:cNvGrpSpPr>
            <a:grpSpLocks/>
          </p:cNvGrpSpPr>
          <p:nvPr/>
        </p:nvGrpSpPr>
        <p:grpSpPr bwMode="auto">
          <a:xfrm>
            <a:off x="125413" y="1843088"/>
            <a:ext cx="7553325" cy="3543300"/>
            <a:chOff x="144835" y="1330103"/>
            <a:chExt cx="8795295" cy="4773166"/>
          </a:xfrm>
        </p:grpSpPr>
        <p:pic>
          <p:nvPicPr>
            <p:cNvPr id="7180" name="Picture 2">
              <a:extLst>
                <a:ext uri="{FF2B5EF4-FFF2-40B4-BE49-F238E27FC236}">
                  <a16:creationId xmlns:a16="http://schemas.microsoft.com/office/drawing/2014/main" id="{F9807FEC-F324-4B3D-8D3A-A97DFAA374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5" y="1340768"/>
              <a:ext cx="7219950"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81" name="Picture 3">
              <a:extLst>
                <a:ext uri="{FF2B5EF4-FFF2-40B4-BE49-F238E27FC236}">
                  <a16:creationId xmlns:a16="http://schemas.microsoft.com/office/drawing/2014/main" id="{DE30AA54-7016-40A0-9E59-D685C2BE26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835" y="5807993"/>
              <a:ext cx="4371975"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82" name="Picture 4">
              <a:extLst>
                <a:ext uri="{FF2B5EF4-FFF2-40B4-BE49-F238E27FC236}">
                  <a16:creationId xmlns:a16="http://schemas.microsoft.com/office/drawing/2014/main" id="{10057BFE-7C9D-4454-BE10-24CFE1AAD9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9300" y="1330103"/>
              <a:ext cx="1730830" cy="4773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7171" name="Titel 1">
            <a:extLst>
              <a:ext uri="{FF2B5EF4-FFF2-40B4-BE49-F238E27FC236}">
                <a16:creationId xmlns:a16="http://schemas.microsoft.com/office/drawing/2014/main" id="{C032F388-3C94-4257-BE5C-AF2B9B999E03}"/>
              </a:ext>
            </a:extLst>
          </p:cNvPr>
          <p:cNvSpPr>
            <a:spLocks noGrp="1"/>
          </p:cNvSpPr>
          <p:nvPr>
            <p:ph type="title"/>
          </p:nvPr>
        </p:nvSpPr>
        <p:spPr>
          <a:xfrm>
            <a:off x="468313" y="692150"/>
            <a:ext cx="8229600" cy="646113"/>
          </a:xfrm>
        </p:spPr>
        <p:txBody>
          <a:bodyPr/>
          <a:lstStyle/>
          <a:p>
            <a:r>
              <a:rPr lang="de-DE" altLang="de-DE" sz="3600"/>
              <a:t>Wichtige Teile eines Stadtplans</a:t>
            </a:r>
            <a:endParaRPr lang="de-AT" altLang="de-DE" sz="3600"/>
          </a:p>
        </p:txBody>
      </p:sp>
      <p:sp>
        <p:nvSpPr>
          <p:cNvPr id="7172" name="Textfeld 8">
            <a:extLst>
              <a:ext uri="{FF2B5EF4-FFF2-40B4-BE49-F238E27FC236}">
                <a16:creationId xmlns:a16="http://schemas.microsoft.com/office/drawing/2014/main" id="{E6871394-2E5A-43F5-A17E-68C9AF8ABCF6}"/>
              </a:ext>
            </a:extLst>
          </p:cNvPr>
          <p:cNvSpPr txBox="1">
            <a:spLocks noChangeArrowheads="1"/>
          </p:cNvSpPr>
          <p:nvPr/>
        </p:nvSpPr>
        <p:spPr bwMode="auto">
          <a:xfrm>
            <a:off x="7391400" y="3757613"/>
            <a:ext cx="939800"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Register</a:t>
            </a:r>
            <a:endParaRPr lang="de-AT" altLang="de-DE" sz="1800" b="0">
              <a:solidFill>
                <a:schemeClr val="tx1"/>
              </a:solidFill>
              <a:latin typeface="Calibri" panose="020F0502020204030204" pitchFamily="34" charset="0"/>
            </a:endParaRPr>
          </a:p>
        </p:txBody>
      </p:sp>
      <p:sp>
        <p:nvSpPr>
          <p:cNvPr id="7173" name="Textfeld 9">
            <a:extLst>
              <a:ext uri="{FF2B5EF4-FFF2-40B4-BE49-F238E27FC236}">
                <a16:creationId xmlns:a16="http://schemas.microsoft.com/office/drawing/2014/main" id="{4E7451FA-364C-4EAB-919A-20CDCD0CC85C}"/>
              </a:ext>
            </a:extLst>
          </p:cNvPr>
          <p:cNvSpPr txBox="1">
            <a:spLocks noChangeArrowheads="1"/>
          </p:cNvSpPr>
          <p:nvPr/>
        </p:nvSpPr>
        <p:spPr bwMode="auto">
          <a:xfrm>
            <a:off x="209550" y="5519738"/>
            <a:ext cx="1138238"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Suchgitter</a:t>
            </a:r>
            <a:endParaRPr lang="de-AT" altLang="de-DE" sz="1800" b="0">
              <a:solidFill>
                <a:schemeClr val="tx1"/>
              </a:solidFill>
              <a:latin typeface="Calibri" panose="020F0502020204030204" pitchFamily="34" charset="0"/>
            </a:endParaRPr>
          </a:p>
        </p:txBody>
      </p:sp>
      <p:sp>
        <p:nvSpPr>
          <p:cNvPr id="7174" name="Textfeld 10">
            <a:extLst>
              <a:ext uri="{FF2B5EF4-FFF2-40B4-BE49-F238E27FC236}">
                <a16:creationId xmlns:a16="http://schemas.microsoft.com/office/drawing/2014/main" id="{A98F7BAE-F726-4DD4-9300-D2E70628ACAD}"/>
              </a:ext>
            </a:extLst>
          </p:cNvPr>
          <p:cNvSpPr txBox="1">
            <a:spLocks noChangeArrowheads="1"/>
          </p:cNvSpPr>
          <p:nvPr/>
        </p:nvSpPr>
        <p:spPr bwMode="auto">
          <a:xfrm>
            <a:off x="3990975" y="5322888"/>
            <a:ext cx="1593850"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Maßstabsleiste</a:t>
            </a:r>
            <a:endParaRPr lang="de-AT" altLang="de-DE" sz="1800" b="0">
              <a:solidFill>
                <a:schemeClr val="tx1"/>
              </a:solidFill>
              <a:latin typeface="Calibri" panose="020F0502020204030204" pitchFamily="34" charset="0"/>
            </a:endParaRPr>
          </a:p>
        </p:txBody>
      </p:sp>
      <p:sp>
        <p:nvSpPr>
          <p:cNvPr id="7175" name="Textfeld 11">
            <a:extLst>
              <a:ext uri="{FF2B5EF4-FFF2-40B4-BE49-F238E27FC236}">
                <a16:creationId xmlns:a16="http://schemas.microsoft.com/office/drawing/2014/main" id="{9472394E-C5DD-4900-A549-E07A35B00451}"/>
              </a:ext>
            </a:extLst>
          </p:cNvPr>
          <p:cNvSpPr txBox="1">
            <a:spLocks noChangeArrowheads="1"/>
          </p:cNvSpPr>
          <p:nvPr/>
        </p:nvSpPr>
        <p:spPr bwMode="auto">
          <a:xfrm>
            <a:off x="4787900" y="1335088"/>
            <a:ext cx="979488"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Legende</a:t>
            </a:r>
            <a:endParaRPr lang="de-AT" altLang="de-DE" sz="1800" b="0">
              <a:solidFill>
                <a:schemeClr val="tx1"/>
              </a:solidFill>
              <a:latin typeface="Calibri" panose="020F0502020204030204" pitchFamily="34" charset="0"/>
            </a:endParaRPr>
          </a:p>
        </p:txBody>
      </p:sp>
      <p:sp>
        <p:nvSpPr>
          <p:cNvPr id="7176" name="Textfeld 2">
            <a:extLst>
              <a:ext uri="{FF2B5EF4-FFF2-40B4-BE49-F238E27FC236}">
                <a16:creationId xmlns:a16="http://schemas.microsoft.com/office/drawing/2014/main" id="{4C602830-D2A1-4151-8173-D0D9F665AE74}"/>
              </a:ext>
            </a:extLst>
          </p:cNvPr>
          <p:cNvSpPr txBox="1">
            <a:spLocks noChangeArrowheads="1"/>
          </p:cNvSpPr>
          <p:nvPr/>
        </p:nvSpPr>
        <p:spPr bwMode="auto">
          <a:xfrm>
            <a:off x="3990975" y="5805488"/>
            <a:ext cx="3425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Entfernungen können mit der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Maßstabsleiste bestimmt werden.</a:t>
            </a:r>
            <a:endParaRPr lang="de-AT" altLang="de-DE" sz="1800" b="0" dirty="0">
              <a:solidFill>
                <a:schemeClr val="tx1"/>
              </a:solidFill>
              <a:latin typeface="Calibri" panose="020F0502020204030204" pitchFamily="34" charset="0"/>
            </a:endParaRPr>
          </a:p>
        </p:txBody>
      </p:sp>
      <p:sp>
        <p:nvSpPr>
          <p:cNvPr id="7177" name="Textfeld 12">
            <a:extLst>
              <a:ext uri="{FF2B5EF4-FFF2-40B4-BE49-F238E27FC236}">
                <a16:creationId xmlns:a16="http://schemas.microsoft.com/office/drawing/2014/main" id="{D9FD706B-6B40-4987-B17E-BE04797B2A29}"/>
              </a:ext>
            </a:extLst>
          </p:cNvPr>
          <p:cNvSpPr txBox="1">
            <a:spLocks noChangeArrowheads="1"/>
          </p:cNvSpPr>
          <p:nvPr/>
        </p:nvSpPr>
        <p:spPr bwMode="auto">
          <a:xfrm>
            <a:off x="5983288" y="1196975"/>
            <a:ext cx="28146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Legende erklärt die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verwendeten Kartenzeichen</a:t>
            </a:r>
            <a:endParaRPr lang="de-AT" altLang="de-DE" sz="1800" b="0">
              <a:solidFill>
                <a:schemeClr val="tx1"/>
              </a:solidFill>
              <a:latin typeface="Calibri" panose="020F0502020204030204" pitchFamily="34" charset="0"/>
            </a:endParaRPr>
          </a:p>
        </p:txBody>
      </p:sp>
      <p:sp>
        <p:nvSpPr>
          <p:cNvPr id="7178" name="Textfeld 13">
            <a:extLst>
              <a:ext uri="{FF2B5EF4-FFF2-40B4-BE49-F238E27FC236}">
                <a16:creationId xmlns:a16="http://schemas.microsoft.com/office/drawing/2014/main" id="{D00FE8F3-FE1F-4710-9275-27F55A9B9FB4}"/>
              </a:ext>
            </a:extLst>
          </p:cNvPr>
          <p:cNvSpPr txBox="1">
            <a:spLocks noChangeArrowheads="1"/>
          </p:cNvSpPr>
          <p:nvPr/>
        </p:nvSpPr>
        <p:spPr bwMode="auto">
          <a:xfrm>
            <a:off x="107950" y="5876925"/>
            <a:ext cx="35321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Die Buchstabenleiste und die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Zahlenleiste ergeben die Suchfelder</a:t>
            </a:r>
            <a:endParaRPr lang="de-AT" altLang="de-DE" sz="1800" b="0">
              <a:solidFill>
                <a:schemeClr val="tx1"/>
              </a:solidFill>
              <a:latin typeface="Calibri" panose="020F0502020204030204" pitchFamily="34" charset="0"/>
            </a:endParaRPr>
          </a:p>
        </p:txBody>
      </p:sp>
      <p:sp>
        <p:nvSpPr>
          <p:cNvPr id="7179" name="Textfeld 1">
            <a:extLst>
              <a:ext uri="{FF2B5EF4-FFF2-40B4-BE49-F238E27FC236}">
                <a16:creationId xmlns:a16="http://schemas.microsoft.com/office/drawing/2014/main" id="{FA14EAC6-A523-40FA-AD21-55FE38A59BA2}"/>
              </a:ext>
            </a:extLst>
          </p:cNvPr>
          <p:cNvSpPr txBox="1">
            <a:spLocks noChangeArrowheads="1"/>
          </p:cNvSpPr>
          <p:nvPr/>
        </p:nvSpPr>
        <p:spPr bwMode="auto">
          <a:xfrm>
            <a:off x="6192838" y="4306888"/>
            <a:ext cx="2690812" cy="12017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Alphabethische Auflistung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aller Gassen, Straßen,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Plätzen und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Sehenswürdigkeiten</a:t>
            </a:r>
            <a:endParaRPr lang="de-AT" altLang="de-DE" sz="1800" b="0">
              <a:solidFill>
                <a:schemeClr val="tx1"/>
              </a:solidFill>
              <a:latin typeface="Calibri" panose="020F0502020204030204"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8ACF800A-C02C-483B-BB53-04148FA780CE}"/>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2021</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Kartographie: Freytag-Bernd und </a:t>
            </a:r>
            <a:r>
              <a:rPr lang="de-DE" altLang="de-DE" sz="1200" kern="0" dirty="0" err="1"/>
              <a:t>Artaria</a:t>
            </a:r>
            <a:r>
              <a:rPr lang="de-DE" altLang="de-DE" sz="1200" kern="0" dirty="0"/>
              <a:t> KG, Wien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33D2EE88-6101-4E88-A187-9A2C69BF9BAD}"/>
              </a:ext>
            </a:extLst>
          </p:cNvPr>
          <p:cNvSpPr>
            <a:spLocks noChangeArrowheads="1"/>
          </p:cNvSpPr>
          <p:nvPr/>
        </p:nvSpPr>
        <p:spPr bwMode="auto">
          <a:xfrm>
            <a:off x="468313" y="981075"/>
            <a:ext cx="3744912" cy="4752975"/>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 Wien- Orientierung mit dem Stadtplan“ auf den Seiten 10 und 11 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als Wiederholung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326</Words>
  <Application>Microsoft Office PowerPoint</Application>
  <PresentationFormat>Bildschirmpräsentation (4:3)</PresentationFormat>
  <Paragraphs>47</Paragraphs>
  <Slides>6</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Calibri</vt:lpstr>
      <vt:lpstr>Arial</vt:lpstr>
      <vt:lpstr>Syntax LT Std</vt:lpstr>
      <vt:lpstr>Wingdings</vt:lpstr>
      <vt:lpstr>Larissa</vt:lpstr>
      <vt:lpstr>Orientierung mit dem Stadtplan</vt:lpstr>
      <vt:lpstr>Wichtige Teile eines Stadtplans</vt:lpstr>
      <vt:lpstr>Wichtige Teile eines Stadtplans</vt:lpstr>
      <vt:lpstr>Wichtige Teile eines Stadtplans</vt:lpstr>
      <vt:lpstr>Wichtige Teile eines Stadtplans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199</cp:revision>
  <dcterms:created xsi:type="dcterms:W3CDTF">2013-10-08T07:58:50Z</dcterms:created>
  <dcterms:modified xsi:type="dcterms:W3CDTF">2021-06-24T12:25:33Z</dcterms:modified>
</cp:coreProperties>
</file>