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06.04.2020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06.04.2020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06.04.2020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Politisch handeln in der Schule?</a:t>
            </a:r>
          </a:p>
        </p:txBody>
      </p:sp>
      <p:sp>
        <p:nvSpPr>
          <p:cNvPr id="20" name="Text Box 10">
            <a:extLst>
              <a:ext uri="{FF2B5EF4-FFF2-40B4-BE49-F238E27FC236}">
                <a16:creationId xmlns:a16="http://schemas.microsoft.com/office/drawing/2014/main" id="{1A36FE97-DB0F-4B0B-A8EC-66B76E7ADB68}"/>
              </a:ext>
            </a:extLst>
          </p:cNvPr>
          <p:cNvSpPr txBox="1">
            <a:spLocks noChangeArrowheads="1"/>
          </p:cNvSpPr>
          <p:nvPr/>
        </p:nvSpPr>
        <p:spPr bwMode="auto">
          <a:xfrm>
            <a:off x="2573631" y="3488724"/>
            <a:ext cx="4032250" cy="681037"/>
          </a:xfrm>
          <a:prstGeom prst="rect">
            <a:avLst/>
          </a:prstGeom>
          <a:solidFill>
            <a:srgbClr val="9999FF"/>
          </a:solidFill>
          <a:ln w="9525" algn="ctr">
            <a:solidFill>
              <a:srgbClr val="9999FF"/>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Mitgestalten</a:t>
            </a:r>
          </a:p>
        </p:txBody>
      </p:sp>
      <p:sp>
        <p:nvSpPr>
          <p:cNvPr id="21" name="Pfeil nach unten 23">
            <a:extLst>
              <a:ext uri="{FF2B5EF4-FFF2-40B4-BE49-F238E27FC236}">
                <a16:creationId xmlns:a16="http://schemas.microsoft.com/office/drawing/2014/main" id="{6DAAAC56-93CC-48D3-9047-D03DF7BC23A6}"/>
              </a:ext>
            </a:extLst>
          </p:cNvPr>
          <p:cNvSpPr>
            <a:spLocks noChangeArrowheads="1"/>
          </p:cNvSpPr>
          <p:nvPr/>
        </p:nvSpPr>
        <p:spPr bwMode="auto">
          <a:xfrm rot="8704031">
            <a:off x="3640431" y="2853724"/>
            <a:ext cx="288925" cy="568325"/>
          </a:xfrm>
          <a:prstGeom prst="downArrow">
            <a:avLst>
              <a:gd name="adj1" fmla="val 50000"/>
              <a:gd name="adj2" fmla="val 49895"/>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2" name="Text Box 10">
            <a:extLst>
              <a:ext uri="{FF2B5EF4-FFF2-40B4-BE49-F238E27FC236}">
                <a16:creationId xmlns:a16="http://schemas.microsoft.com/office/drawing/2014/main" id="{6715CB40-A52E-4412-90FF-B8CA0BB6E14E}"/>
              </a:ext>
            </a:extLst>
          </p:cNvPr>
          <p:cNvSpPr txBox="1">
            <a:spLocks noChangeArrowheads="1"/>
          </p:cNvSpPr>
          <p:nvPr/>
        </p:nvSpPr>
        <p:spPr bwMode="auto">
          <a:xfrm>
            <a:off x="538619" y="1845790"/>
            <a:ext cx="35274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Klassensprecherin oder Klassensprecher</a:t>
            </a:r>
          </a:p>
        </p:txBody>
      </p:sp>
      <p:sp>
        <p:nvSpPr>
          <p:cNvPr id="23" name="Text Box 10">
            <a:extLst>
              <a:ext uri="{FF2B5EF4-FFF2-40B4-BE49-F238E27FC236}">
                <a16:creationId xmlns:a16="http://schemas.microsoft.com/office/drawing/2014/main" id="{F8CE03C5-E4A3-4CF4-AA7F-080E2FB47089}"/>
              </a:ext>
            </a:extLst>
          </p:cNvPr>
          <p:cNvSpPr txBox="1">
            <a:spLocks noChangeArrowheads="1"/>
          </p:cNvSpPr>
          <p:nvPr/>
        </p:nvSpPr>
        <p:spPr bwMode="auto">
          <a:xfrm>
            <a:off x="4878681" y="1845790"/>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Schulsprecherin oder Schulsprecher</a:t>
            </a:r>
          </a:p>
        </p:txBody>
      </p:sp>
      <p:sp>
        <p:nvSpPr>
          <p:cNvPr id="24" name="Text Box 10">
            <a:extLst>
              <a:ext uri="{FF2B5EF4-FFF2-40B4-BE49-F238E27FC236}">
                <a16:creationId xmlns:a16="http://schemas.microsoft.com/office/drawing/2014/main" id="{D891B895-B8D9-4866-A5B5-C3293F01C15E}"/>
              </a:ext>
            </a:extLst>
          </p:cNvPr>
          <p:cNvSpPr txBox="1">
            <a:spLocks noChangeArrowheads="1"/>
          </p:cNvSpPr>
          <p:nvPr/>
        </p:nvSpPr>
        <p:spPr bwMode="auto">
          <a:xfrm>
            <a:off x="421576" y="4858589"/>
            <a:ext cx="364446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Klassenrat </a:t>
            </a:r>
          </a:p>
          <a:p>
            <a:pPr algn="ctr" eaLnBrk="1" hangingPunct="1"/>
            <a:r>
              <a:rPr lang="de-DE" altLang="de-DE" sz="2800" dirty="0">
                <a:solidFill>
                  <a:srgbClr val="333333"/>
                </a:solidFill>
                <a:latin typeface="Calibri" panose="020F0502020204030204" pitchFamily="34" charset="0"/>
              </a:rPr>
              <a:t>Schülerparlament</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4878681" y="4858588"/>
            <a:ext cx="38877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Schulgemeinschafts-ausschuss</a:t>
            </a:r>
          </a:p>
        </p:txBody>
      </p:sp>
      <p:sp>
        <p:nvSpPr>
          <p:cNvPr id="26" name="Pfeil nach unten 28">
            <a:extLst>
              <a:ext uri="{FF2B5EF4-FFF2-40B4-BE49-F238E27FC236}">
                <a16:creationId xmlns:a16="http://schemas.microsoft.com/office/drawing/2014/main" id="{A7E62FA0-CC6C-4D1A-8570-29139EAAE767}"/>
              </a:ext>
            </a:extLst>
          </p:cNvPr>
          <p:cNvSpPr>
            <a:spLocks noChangeArrowheads="1"/>
          </p:cNvSpPr>
          <p:nvPr/>
        </p:nvSpPr>
        <p:spPr bwMode="auto">
          <a:xfrm rot="12895969" flipH="1">
            <a:off x="5375569" y="2864836"/>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Pfeil nach unten 29">
            <a:extLst>
              <a:ext uri="{FF2B5EF4-FFF2-40B4-BE49-F238E27FC236}">
                <a16:creationId xmlns:a16="http://schemas.microsoft.com/office/drawing/2014/main" id="{64E4C73C-B68B-479D-8B04-B1911E435726}"/>
              </a:ext>
            </a:extLst>
          </p:cNvPr>
          <p:cNvSpPr>
            <a:spLocks noChangeArrowheads="1"/>
          </p:cNvSpPr>
          <p:nvPr/>
        </p:nvSpPr>
        <p:spPr bwMode="auto">
          <a:xfrm rot="12895969" flipV="1">
            <a:off x="3646781" y="4233261"/>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8" name="Pfeil nach unten 30">
            <a:extLst>
              <a:ext uri="{FF2B5EF4-FFF2-40B4-BE49-F238E27FC236}">
                <a16:creationId xmlns:a16="http://schemas.microsoft.com/office/drawing/2014/main" id="{57C7124F-8B04-4112-9DC5-2FFE6077B579}"/>
              </a:ext>
            </a:extLst>
          </p:cNvPr>
          <p:cNvSpPr>
            <a:spLocks noChangeArrowheads="1"/>
          </p:cNvSpPr>
          <p:nvPr/>
        </p:nvSpPr>
        <p:spPr bwMode="auto">
          <a:xfrm rot="8704031" flipH="1" flipV="1">
            <a:off x="5375569" y="4233261"/>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23" grpId="0"/>
      <p:bldP spid="24" grpId="0"/>
      <p:bldP spid="25" grpId="0"/>
      <p:bldP spid="26" grpId="0" animBg="1"/>
      <p:bldP spid="27" grpId="0" animBg="1"/>
      <p:bldP spid="2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„Politisch handeln in der Schule?“ auf den Seiten 8 bis 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196</Words>
  <Application>Microsoft Office PowerPoint</Application>
  <PresentationFormat>Bildschirmpräsentation (4:3)</PresentationFormat>
  <Paragraphs>26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17</cp:revision>
  <dcterms:created xsi:type="dcterms:W3CDTF">2020-01-22T09:57:49Z</dcterms:created>
  <dcterms:modified xsi:type="dcterms:W3CDTF">2020-04-06T11:20:59Z</dcterms:modified>
</cp:coreProperties>
</file>