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Was eine Partei braucht…</a:t>
            </a:r>
          </a:p>
        </p:txBody>
      </p:sp>
      <p:sp>
        <p:nvSpPr>
          <p:cNvPr id="3" name="Text Box 10">
            <a:extLst>
              <a:ext uri="{FF2B5EF4-FFF2-40B4-BE49-F238E27FC236}">
                <a16:creationId xmlns:a16="http://schemas.microsoft.com/office/drawing/2014/main" id="{4D4240C6-8114-70A0-A9BA-250C99ECA5D5}"/>
              </a:ext>
            </a:extLst>
          </p:cNvPr>
          <p:cNvSpPr txBox="1">
            <a:spLocks noChangeArrowheads="1"/>
          </p:cNvSpPr>
          <p:nvPr/>
        </p:nvSpPr>
        <p:spPr bwMode="auto">
          <a:xfrm>
            <a:off x="3905881" y="1700808"/>
            <a:ext cx="133223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Name</a:t>
            </a:r>
          </a:p>
        </p:txBody>
      </p:sp>
      <p:sp>
        <p:nvSpPr>
          <p:cNvPr id="4" name="Text Box 10">
            <a:extLst>
              <a:ext uri="{FF2B5EF4-FFF2-40B4-BE49-F238E27FC236}">
                <a16:creationId xmlns:a16="http://schemas.microsoft.com/office/drawing/2014/main" id="{C531E88A-6353-4BAE-3468-2439F0C40F70}"/>
              </a:ext>
            </a:extLst>
          </p:cNvPr>
          <p:cNvSpPr txBox="1">
            <a:spLocks noChangeArrowheads="1"/>
          </p:cNvSpPr>
          <p:nvPr/>
        </p:nvSpPr>
        <p:spPr bwMode="auto">
          <a:xfrm>
            <a:off x="4058919" y="2355352"/>
            <a:ext cx="102615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Logo</a:t>
            </a:r>
          </a:p>
        </p:txBody>
      </p:sp>
      <p:sp>
        <p:nvSpPr>
          <p:cNvPr id="5" name="Text Box 10">
            <a:extLst>
              <a:ext uri="{FF2B5EF4-FFF2-40B4-BE49-F238E27FC236}">
                <a16:creationId xmlns:a16="http://schemas.microsoft.com/office/drawing/2014/main" id="{B37BE355-CD3D-F6C1-7C27-8F14C2AFC51E}"/>
              </a:ext>
            </a:extLst>
          </p:cNvPr>
          <p:cNvSpPr txBox="1">
            <a:spLocks noChangeArrowheads="1"/>
          </p:cNvSpPr>
          <p:nvPr/>
        </p:nvSpPr>
        <p:spPr bwMode="auto">
          <a:xfrm>
            <a:off x="3689856" y="3009896"/>
            <a:ext cx="1764284"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Leitspruch</a:t>
            </a:r>
          </a:p>
        </p:txBody>
      </p:sp>
      <p:sp>
        <p:nvSpPr>
          <p:cNvPr id="6" name="Text Box 10">
            <a:extLst>
              <a:ext uri="{FF2B5EF4-FFF2-40B4-BE49-F238E27FC236}">
                <a16:creationId xmlns:a16="http://schemas.microsoft.com/office/drawing/2014/main" id="{668DF5CF-B13D-2F27-60BE-7D816173BB16}"/>
              </a:ext>
            </a:extLst>
          </p:cNvPr>
          <p:cNvSpPr txBox="1">
            <a:spLocks noChangeArrowheads="1"/>
          </p:cNvSpPr>
          <p:nvPr/>
        </p:nvSpPr>
        <p:spPr bwMode="auto">
          <a:xfrm>
            <a:off x="3689856" y="3664440"/>
            <a:ext cx="1764284"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Programm</a:t>
            </a:r>
          </a:p>
        </p:txBody>
      </p:sp>
      <p:sp>
        <p:nvSpPr>
          <p:cNvPr id="7" name="Text Box 10">
            <a:extLst>
              <a:ext uri="{FF2B5EF4-FFF2-40B4-BE49-F238E27FC236}">
                <a16:creationId xmlns:a16="http://schemas.microsoft.com/office/drawing/2014/main" id="{929875F5-1EED-8EB4-1FE5-E8AC6A3BBA44}"/>
              </a:ext>
            </a:extLst>
          </p:cNvPr>
          <p:cNvSpPr txBox="1">
            <a:spLocks noChangeArrowheads="1"/>
          </p:cNvSpPr>
          <p:nvPr/>
        </p:nvSpPr>
        <p:spPr bwMode="auto">
          <a:xfrm>
            <a:off x="3365819" y="4314230"/>
            <a:ext cx="241235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Mitgliederliste</a:t>
            </a:r>
          </a:p>
        </p:txBody>
      </p:sp>
      <p:sp>
        <p:nvSpPr>
          <p:cNvPr id="8" name="Text Box 10">
            <a:extLst>
              <a:ext uri="{FF2B5EF4-FFF2-40B4-BE49-F238E27FC236}">
                <a16:creationId xmlns:a16="http://schemas.microsoft.com/office/drawing/2014/main" id="{BC6B5797-8D39-DBF0-860E-C9F61B73195F}"/>
              </a:ext>
            </a:extLst>
          </p:cNvPr>
          <p:cNvSpPr txBox="1">
            <a:spLocks noChangeArrowheads="1"/>
          </p:cNvSpPr>
          <p:nvPr/>
        </p:nvSpPr>
        <p:spPr bwMode="auto">
          <a:xfrm>
            <a:off x="3348787" y="4964020"/>
            <a:ext cx="241235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Funktionäre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„Wir machen mit!“ auf den Seiten 126 bis 127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2023-11-24T21:04:58Z</dcterms:modified>
</cp:coreProperties>
</file>