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CD225-95BC-41DD-9478-9FBE9A66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D87B5A-54F7-40E3-A3EB-ED919B6A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D96-B982-4766-B1BE-A9177A0EFF9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9B4B2A-C5D4-4135-870F-F339B457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938F63-CD20-4977-8334-DECAFFFE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1CEF-76FA-4FC1-971F-19B9B82D58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9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41509DA-208C-484C-A05D-5726656A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636CD4-BFFE-4CB5-814A-257C0791F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FB6DED-B15B-4664-9499-929F44C59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C1D96-B982-4766-B1BE-A9177A0EFF9E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AE6925-BE2C-49F9-B3E4-A4033349C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9FAEA4-E22C-4E74-AFBF-93B1F6068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1CEF-76FA-4FC1-971F-19B9B82D58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34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822B73-4C96-48BD-B926-39A4F2AA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Japan –</a:t>
            </a:r>
            <a:br>
              <a:rPr lang="de-AT" altLang="de-DE"/>
            </a:br>
            <a:r>
              <a:rPr lang="de-AT" altLang="de-DE"/>
              <a:t>das Land der aufgehenden Sonne</a:t>
            </a:r>
            <a:endParaRPr lang="de-AT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A9C54D-5D3A-4053-8BE9-D07D8AA66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4F2BDC-5BE5-407A-9719-9EDE2093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7BA62D-1318-40AE-A9A8-DAD39D274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6118E2F-C7A4-47DE-87CE-2DA518A7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A3D587-8B83-44F2-904E-C1BC1051C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425528-04C7-4E91-A8C1-CEFBC5D9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174E92-D34F-4F8B-B6CE-908EA2FEB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8AAB06-F92C-41AF-8A74-BED2BD07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81FB30-520F-41B1-B184-53C21C623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5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665952-7CDC-43EB-9299-226C6297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A2A08E-303F-4121-80F1-DFADF859F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2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21C6D2-D6EF-440F-B485-91568CBC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9890F3-4F7B-48D9-8795-89EB63F64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2CB982-A586-4ADA-ABAA-16AFF5E7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0221FB-412C-45D0-B953-590852A12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A8D4496-1524-4DF5-ADB1-279917F3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255B5E-8242-4E57-BE21-E38DD89B9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992BA6-4A0D-4462-9D8C-0FD3EF9E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781448-1C33-4318-BCEA-3A8E72F03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Japan – das Land der aufgehenden Sonne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– das Land der aufgehenden Sonne</dc:title>
  <dc:creator>Reich, Dr. Marion</dc:creator>
  <cp:lastModifiedBy>Reich, Dr. Marion</cp:lastModifiedBy>
  <cp:revision>1</cp:revision>
  <dcterms:created xsi:type="dcterms:W3CDTF">2019-04-11T08:36:50Z</dcterms:created>
  <dcterms:modified xsi:type="dcterms:W3CDTF">2019-04-11T08:36:50Z</dcterms:modified>
</cp:coreProperties>
</file>