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9"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p:scale>
          <a:sx n="125" d="100"/>
          <a:sy n="125" d="100"/>
        </p:scale>
        <p:origin x="1182" y="-636"/>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5EA7C61-9ACD-9088-D304-3E4B2815877E}"/>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9D032EE-78AE-1580-2945-B62AE25F3AF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9E9DCD9-3A18-4F5E-ABD7-3C397279EEBD}" type="datetimeFigureOut">
              <a:rPr lang="de-AT"/>
              <a:pPr>
                <a:defRPr/>
              </a:pPr>
              <a:t>14.12.2025</a:t>
            </a:fld>
            <a:endParaRPr lang="de-AT"/>
          </a:p>
        </p:txBody>
      </p:sp>
      <p:sp>
        <p:nvSpPr>
          <p:cNvPr id="4" name="Fußzeilenplatzhalter 3">
            <a:extLst>
              <a:ext uri="{FF2B5EF4-FFF2-40B4-BE49-F238E27FC236}">
                <a16:creationId xmlns:a16="http://schemas.microsoft.com/office/drawing/2014/main" id="{5789D320-B8BB-B70B-87CC-3FF967F59F4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C181BCF-45B5-E2E9-BBB6-2D49EEF7097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83A6BD7-CB40-435A-A5D5-FEAE8E088A78}"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CB4D34D8-8C85-BCDA-7DB1-EF59B709E65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730C74C-C3C2-77BD-9B60-56FEF756AEDC}"/>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0DBE91D-D412-42A4-B90F-76069275A5D2}" type="datetimeFigureOut">
              <a:rPr lang="de-AT"/>
              <a:pPr>
                <a:defRPr/>
              </a:pPr>
              <a:t>14.12.2025</a:t>
            </a:fld>
            <a:endParaRPr lang="de-AT"/>
          </a:p>
        </p:txBody>
      </p:sp>
      <p:sp>
        <p:nvSpPr>
          <p:cNvPr id="4" name="Folienbildplatzhalter 3">
            <a:extLst>
              <a:ext uri="{FF2B5EF4-FFF2-40B4-BE49-F238E27FC236}">
                <a16:creationId xmlns:a16="http://schemas.microsoft.com/office/drawing/2014/main" id="{40222858-B1C4-4D6E-99F4-B3916BC3A02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AFDE43B1-79F3-CF2E-3D05-EFE2FCEE4658}"/>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241F18B5-EEB9-8F17-8599-C11163A0098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EF0BCAE-4BB6-FA1D-46E8-103FE31DDEC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6DECC42-9761-4D9C-A095-CEF7FB049C86}"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98A60-EF54-7EE5-3C4B-CB7C53D0F5B5}"/>
            </a:ext>
          </a:extLst>
        </p:cNvPr>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A1097E23-F016-FB56-3DEA-97A64B0F53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32910B41-3689-F5A0-D1EC-F072F5211B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4" name="Foliennummernplatzhalter 3">
            <a:extLst>
              <a:ext uri="{FF2B5EF4-FFF2-40B4-BE49-F238E27FC236}">
                <a16:creationId xmlns:a16="http://schemas.microsoft.com/office/drawing/2014/main" id="{56011D77-0F95-5507-6BF8-B7ABED3BE893}"/>
              </a:ext>
            </a:extLst>
          </p:cNvPr>
          <p:cNvSpPr>
            <a:spLocks noGrp="1"/>
          </p:cNvSpPr>
          <p:nvPr>
            <p:ph type="sldNum" sz="quarter" idx="5"/>
          </p:nvPr>
        </p:nvSpPr>
        <p:spPr/>
        <p:txBody>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fld id="{EF4B4A39-8D54-4FAB-AAEF-155A3B742F1C}" type="slidenum">
              <a:rPr lang="de-AT" altLang="de-DE"/>
              <a:pPr eaLnBrk="1" hangingPunct="1"/>
              <a:t>2</a:t>
            </a:fld>
            <a:endParaRPr lang="de-AT" altLang="de-DE"/>
          </a:p>
        </p:txBody>
      </p:sp>
    </p:spTree>
    <p:extLst>
      <p:ext uri="{BB962C8B-B14F-4D97-AF65-F5344CB8AC3E}">
        <p14:creationId xmlns:p14="http://schemas.microsoft.com/office/powerpoint/2010/main" val="2443912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87015393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4D91715-B043-B842-0BD5-EA997F334CF6}"/>
              </a:ext>
            </a:extLst>
          </p:cNvPr>
          <p:cNvSpPr>
            <a:spLocks noGrp="1"/>
          </p:cNvSpPr>
          <p:nvPr>
            <p:ph type="dt" sz="half" idx="10"/>
          </p:nvPr>
        </p:nvSpPr>
        <p:spPr/>
        <p:txBody>
          <a:bodyPr/>
          <a:lstStyle>
            <a:lvl1pPr>
              <a:defRPr/>
            </a:lvl1pPr>
          </a:lstStyle>
          <a:p>
            <a:pPr>
              <a:defRPr/>
            </a:pPr>
            <a:fld id="{5FFDDA08-362F-499B-9461-DE0699061543}" type="datetimeFigureOut">
              <a:rPr lang="de-AT"/>
              <a:pPr>
                <a:defRPr/>
              </a:pPr>
              <a:t>14.12.2025</a:t>
            </a:fld>
            <a:endParaRPr lang="de-AT"/>
          </a:p>
        </p:txBody>
      </p:sp>
      <p:sp>
        <p:nvSpPr>
          <p:cNvPr id="5" name="Fußzeilenplatzhalter 4">
            <a:extLst>
              <a:ext uri="{FF2B5EF4-FFF2-40B4-BE49-F238E27FC236}">
                <a16:creationId xmlns:a16="http://schemas.microsoft.com/office/drawing/2014/main" id="{1D633011-B258-14BC-0A29-B2954C8775D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1DCCA00-643F-07C5-7F98-65A23A87E725}"/>
              </a:ext>
            </a:extLst>
          </p:cNvPr>
          <p:cNvSpPr>
            <a:spLocks noGrp="1"/>
          </p:cNvSpPr>
          <p:nvPr>
            <p:ph type="sldNum" sz="quarter" idx="12"/>
          </p:nvPr>
        </p:nvSpPr>
        <p:spPr/>
        <p:txBody>
          <a:bodyPr/>
          <a:lstStyle>
            <a:lvl1pPr>
              <a:defRPr/>
            </a:lvl1pPr>
          </a:lstStyle>
          <a:p>
            <a:fld id="{88AFC6B4-ABE2-4718-BAEA-A29F0CC33DA4}" type="slidenum">
              <a:rPr lang="de-AT" altLang="de-DE"/>
              <a:pPr/>
              <a:t>‹Nr.›</a:t>
            </a:fld>
            <a:endParaRPr lang="de-AT" altLang="de-DE"/>
          </a:p>
        </p:txBody>
      </p:sp>
    </p:spTree>
    <p:extLst>
      <p:ext uri="{BB962C8B-B14F-4D97-AF65-F5344CB8AC3E}">
        <p14:creationId xmlns:p14="http://schemas.microsoft.com/office/powerpoint/2010/main" val="425760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27B9AFC-19DF-DB51-A834-3828ABF04E49}"/>
              </a:ext>
            </a:extLst>
          </p:cNvPr>
          <p:cNvSpPr>
            <a:spLocks noGrp="1"/>
          </p:cNvSpPr>
          <p:nvPr>
            <p:ph type="dt" sz="half" idx="10"/>
          </p:nvPr>
        </p:nvSpPr>
        <p:spPr/>
        <p:txBody>
          <a:bodyPr/>
          <a:lstStyle>
            <a:lvl1pPr>
              <a:defRPr/>
            </a:lvl1pPr>
          </a:lstStyle>
          <a:p>
            <a:pPr>
              <a:defRPr/>
            </a:pPr>
            <a:fld id="{CBF43BE4-EB2D-4244-BC12-7532129B3F8C}" type="datetimeFigureOut">
              <a:rPr lang="de-AT"/>
              <a:pPr>
                <a:defRPr/>
              </a:pPr>
              <a:t>14.12.2025</a:t>
            </a:fld>
            <a:endParaRPr lang="de-AT"/>
          </a:p>
        </p:txBody>
      </p:sp>
      <p:sp>
        <p:nvSpPr>
          <p:cNvPr id="5" name="Fußzeilenplatzhalter 4">
            <a:extLst>
              <a:ext uri="{FF2B5EF4-FFF2-40B4-BE49-F238E27FC236}">
                <a16:creationId xmlns:a16="http://schemas.microsoft.com/office/drawing/2014/main" id="{6DA3931E-CD07-7819-2FF2-C4C65579C79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8DC712B-D85D-1E1B-8AAE-48D90A005E89}"/>
              </a:ext>
            </a:extLst>
          </p:cNvPr>
          <p:cNvSpPr>
            <a:spLocks noGrp="1"/>
          </p:cNvSpPr>
          <p:nvPr>
            <p:ph type="sldNum" sz="quarter" idx="12"/>
          </p:nvPr>
        </p:nvSpPr>
        <p:spPr/>
        <p:txBody>
          <a:bodyPr/>
          <a:lstStyle>
            <a:lvl1pPr>
              <a:defRPr/>
            </a:lvl1pPr>
          </a:lstStyle>
          <a:p>
            <a:fld id="{B92BF7B7-4A79-4CEB-85FE-8BBBB9A8872F}" type="slidenum">
              <a:rPr lang="de-AT" altLang="de-DE"/>
              <a:pPr/>
              <a:t>‹Nr.›</a:t>
            </a:fld>
            <a:endParaRPr lang="de-AT" altLang="de-DE"/>
          </a:p>
        </p:txBody>
      </p:sp>
    </p:spTree>
    <p:extLst>
      <p:ext uri="{BB962C8B-B14F-4D97-AF65-F5344CB8AC3E}">
        <p14:creationId xmlns:p14="http://schemas.microsoft.com/office/powerpoint/2010/main" val="1575406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6DFD3276-BA9A-F722-8D47-C1382BF16C78}"/>
              </a:ext>
            </a:extLst>
          </p:cNvPr>
          <p:cNvSpPr>
            <a:spLocks noGrp="1"/>
          </p:cNvSpPr>
          <p:nvPr>
            <p:ph type="dt" sz="half" idx="10"/>
          </p:nvPr>
        </p:nvSpPr>
        <p:spPr/>
        <p:txBody>
          <a:bodyPr/>
          <a:lstStyle>
            <a:lvl1pPr>
              <a:defRPr/>
            </a:lvl1pPr>
          </a:lstStyle>
          <a:p>
            <a:pPr>
              <a:defRPr/>
            </a:pPr>
            <a:fld id="{D3E1A634-1B22-419A-B046-177A7E77C49F}" type="datetimeFigureOut">
              <a:rPr lang="de-AT"/>
              <a:pPr>
                <a:defRPr/>
              </a:pPr>
              <a:t>14.12.2025</a:t>
            </a:fld>
            <a:endParaRPr lang="de-AT"/>
          </a:p>
        </p:txBody>
      </p:sp>
      <p:sp>
        <p:nvSpPr>
          <p:cNvPr id="5" name="Fußzeilenplatzhalter 4">
            <a:extLst>
              <a:ext uri="{FF2B5EF4-FFF2-40B4-BE49-F238E27FC236}">
                <a16:creationId xmlns:a16="http://schemas.microsoft.com/office/drawing/2014/main" id="{FDA17C0E-F972-BC30-7BE2-6D9F8819501B}"/>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92BF4894-B678-0E42-AFAC-AF34E1D13C51}"/>
              </a:ext>
            </a:extLst>
          </p:cNvPr>
          <p:cNvSpPr>
            <a:spLocks noGrp="1"/>
          </p:cNvSpPr>
          <p:nvPr>
            <p:ph type="sldNum" sz="quarter" idx="12"/>
          </p:nvPr>
        </p:nvSpPr>
        <p:spPr/>
        <p:txBody>
          <a:bodyPr/>
          <a:lstStyle>
            <a:lvl1pPr>
              <a:defRPr/>
            </a:lvl1pPr>
          </a:lstStyle>
          <a:p>
            <a:fld id="{FE93FB71-628C-4E18-B1DA-5F783DC229D7}" type="slidenum">
              <a:rPr lang="de-AT" altLang="de-DE"/>
              <a:pPr/>
              <a:t>‹Nr.›</a:t>
            </a:fld>
            <a:endParaRPr lang="de-AT" altLang="de-DE"/>
          </a:p>
        </p:txBody>
      </p:sp>
    </p:spTree>
    <p:extLst>
      <p:ext uri="{BB962C8B-B14F-4D97-AF65-F5344CB8AC3E}">
        <p14:creationId xmlns:p14="http://schemas.microsoft.com/office/powerpoint/2010/main" val="4125563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329FD072-BA0E-1072-4739-197AC4150B39}"/>
              </a:ext>
            </a:extLst>
          </p:cNvPr>
          <p:cNvSpPr>
            <a:spLocks noGrp="1"/>
          </p:cNvSpPr>
          <p:nvPr>
            <p:ph type="dt" sz="half" idx="10"/>
          </p:nvPr>
        </p:nvSpPr>
        <p:spPr/>
        <p:txBody>
          <a:bodyPr/>
          <a:lstStyle>
            <a:lvl1pPr>
              <a:defRPr/>
            </a:lvl1pPr>
          </a:lstStyle>
          <a:p>
            <a:pPr>
              <a:defRPr/>
            </a:pPr>
            <a:fld id="{72958CE5-625A-43B5-AC20-264885A51EE7}" type="datetimeFigureOut">
              <a:rPr lang="de-AT"/>
              <a:pPr>
                <a:defRPr/>
              </a:pPr>
              <a:t>14.12.2025</a:t>
            </a:fld>
            <a:endParaRPr lang="de-AT"/>
          </a:p>
        </p:txBody>
      </p:sp>
      <p:sp>
        <p:nvSpPr>
          <p:cNvPr id="5" name="Fußzeilenplatzhalter 4">
            <a:extLst>
              <a:ext uri="{FF2B5EF4-FFF2-40B4-BE49-F238E27FC236}">
                <a16:creationId xmlns:a16="http://schemas.microsoft.com/office/drawing/2014/main" id="{A7801629-6C4B-5D4D-8470-09C93856F16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DC0ED53-53A3-FD87-37C9-A693EBBFF6D3}"/>
              </a:ext>
            </a:extLst>
          </p:cNvPr>
          <p:cNvSpPr>
            <a:spLocks noGrp="1"/>
          </p:cNvSpPr>
          <p:nvPr>
            <p:ph type="sldNum" sz="quarter" idx="12"/>
          </p:nvPr>
        </p:nvSpPr>
        <p:spPr/>
        <p:txBody>
          <a:bodyPr/>
          <a:lstStyle>
            <a:lvl1pPr>
              <a:defRPr/>
            </a:lvl1pPr>
          </a:lstStyle>
          <a:p>
            <a:fld id="{75D6081D-BA6F-4F39-AD12-98DBC7848B24}" type="slidenum">
              <a:rPr lang="de-AT" altLang="de-DE"/>
              <a:pPr/>
              <a:t>‹Nr.›</a:t>
            </a:fld>
            <a:endParaRPr lang="de-AT" altLang="de-DE"/>
          </a:p>
        </p:txBody>
      </p:sp>
    </p:spTree>
    <p:extLst>
      <p:ext uri="{BB962C8B-B14F-4D97-AF65-F5344CB8AC3E}">
        <p14:creationId xmlns:p14="http://schemas.microsoft.com/office/powerpoint/2010/main" val="107099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1651966D-FAA7-3124-25A0-CC3C5B253648}"/>
              </a:ext>
            </a:extLst>
          </p:cNvPr>
          <p:cNvSpPr>
            <a:spLocks noGrp="1"/>
          </p:cNvSpPr>
          <p:nvPr>
            <p:ph type="dt" sz="half" idx="10"/>
          </p:nvPr>
        </p:nvSpPr>
        <p:spPr/>
        <p:txBody>
          <a:bodyPr/>
          <a:lstStyle>
            <a:lvl1pPr>
              <a:defRPr/>
            </a:lvl1pPr>
          </a:lstStyle>
          <a:p>
            <a:pPr>
              <a:defRPr/>
            </a:pPr>
            <a:fld id="{ED326D6F-3EDA-4970-B67F-72977C01EB9E}" type="datetimeFigureOut">
              <a:rPr lang="de-AT"/>
              <a:pPr>
                <a:defRPr/>
              </a:pPr>
              <a:t>14.12.2025</a:t>
            </a:fld>
            <a:endParaRPr lang="de-AT"/>
          </a:p>
        </p:txBody>
      </p:sp>
      <p:sp>
        <p:nvSpPr>
          <p:cNvPr id="6" name="Fußzeilenplatzhalter 4">
            <a:extLst>
              <a:ext uri="{FF2B5EF4-FFF2-40B4-BE49-F238E27FC236}">
                <a16:creationId xmlns:a16="http://schemas.microsoft.com/office/drawing/2014/main" id="{65E550D8-73F0-26A4-65ED-E2C9D2660CD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8748B3F-B867-DE22-B891-E53F4721C4DB}"/>
              </a:ext>
            </a:extLst>
          </p:cNvPr>
          <p:cNvSpPr>
            <a:spLocks noGrp="1"/>
          </p:cNvSpPr>
          <p:nvPr>
            <p:ph type="sldNum" sz="quarter" idx="12"/>
          </p:nvPr>
        </p:nvSpPr>
        <p:spPr/>
        <p:txBody>
          <a:bodyPr/>
          <a:lstStyle>
            <a:lvl1pPr>
              <a:defRPr/>
            </a:lvl1pPr>
          </a:lstStyle>
          <a:p>
            <a:fld id="{60B60F9F-528D-4385-9006-8271D7890214}" type="slidenum">
              <a:rPr lang="de-AT" altLang="de-DE"/>
              <a:pPr/>
              <a:t>‹Nr.›</a:t>
            </a:fld>
            <a:endParaRPr lang="de-AT" altLang="de-DE"/>
          </a:p>
        </p:txBody>
      </p:sp>
    </p:spTree>
    <p:extLst>
      <p:ext uri="{BB962C8B-B14F-4D97-AF65-F5344CB8AC3E}">
        <p14:creationId xmlns:p14="http://schemas.microsoft.com/office/powerpoint/2010/main" val="232227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B2406D66-06D4-5457-95FB-DC0E75A85DEA}"/>
              </a:ext>
            </a:extLst>
          </p:cNvPr>
          <p:cNvSpPr>
            <a:spLocks noGrp="1"/>
          </p:cNvSpPr>
          <p:nvPr>
            <p:ph type="dt" sz="half" idx="10"/>
          </p:nvPr>
        </p:nvSpPr>
        <p:spPr/>
        <p:txBody>
          <a:bodyPr/>
          <a:lstStyle>
            <a:lvl1pPr>
              <a:defRPr/>
            </a:lvl1pPr>
          </a:lstStyle>
          <a:p>
            <a:pPr>
              <a:defRPr/>
            </a:pPr>
            <a:fld id="{7CD291B9-89E8-4C6A-886B-A051E15E8809}" type="datetimeFigureOut">
              <a:rPr lang="de-AT"/>
              <a:pPr>
                <a:defRPr/>
              </a:pPr>
              <a:t>14.12.2025</a:t>
            </a:fld>
            <a:endParaRPr lang="de-AT"/>
          </a:p>
        </p:txBody>
      </p:sp>
      <p:sp>
        <p:nvSpPr>
          <p:cNvPr id="8" name="Fußzeilenplatzhalter 4">
            <a:extLst>
              <a:ext uri="{FF2B5EF4-FFF2-40B4-BE49-F238E27FC236}">
                <a16:creationId xmlns:a16="http://schemas.microsoft.com/office/drawing/2014/main" id="{171D1C69-40C0-A8BC-126B-C49D8D83B360}"/>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199E7ABE-3862-4372-5156-DAFABBC02512}"/>
              </a:ext>
            </a:extLst>
          </p:cNvPr>
          <p:cNvSpPr>
            <a:spLocks noGrp="1"/>
          </p:cNvSpPr>
          <p:nvPr>
            <p:ph type="sldNum" sz="quarter" idx="12"/>
          </p:nvPr>
        </p:nvSpPr>
        <p:spPr/>
        <p:txBody>
          <a:bodyPr/>
          <a:lstStyle>
            <a:lvl1pPr>
              <a:defRPr/>
            </a:lvl1pPr>
          </a:lstStyle>
          <a:p>
            <a:fld id="{4446A01D-C60A-4C58-AB5B-A9F6188F582E}" type="slidenum">
              <a:rPr lang="de-AT" altLang="de-DE"/>
              <a:pPr/>
              <a:t>‹Nr.›</a:t>
            </a:fld>
            <a:endParaRPr lang="de-AT" altLang="de-DE"/>
          </a:p>
        </p:txBody>
      </p:sp>
    </p:spTree>
    <p:extLst>
      <p:ext uri="{BB962C8B-B14F-4D97-AF65-F5344CB8AC3E}">
        <p14:creationId xmlns:p14="http://schemas.microsoft.com/office/powerpoint/2010/main" val="2561094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6EF94BF9-84E3-A729-2A61-5787DF82F1AA}"/>
              </a:ext>
            </a:extLst>
          </p:cNvPr>
          <p:cNvSpPr>
            <a:spLocks noGrp="1"/>
          </p:cNvSpPr>
          <p:nvPr>
            <p:ph type="dt" sz="half" idx="10"/>
          </p:nvPr>
        </p:nvSpPr>
        <p:spPr/>
        <p:txBody>
          <a:bodyPr/>
          <a:lstStyle>
            <a:lvl1pPr>
              <a:defRPr/>
            </a:lvl1pPr>
          </a:lstStyle>
          <a:p>
            <a:pPr>
              <a:defRPr/>
            </a:pPr>
            <a:fld id="{1851C1CF-445B-4B1D-91C5-109C1E83B84C}" type="datetimeFigureOut">
              <a:rPr lang="de-AT"/>
              <a:pPr>
                <a:defRPr/>
              </a:pPr>
              <a:t>14.12.2025</a:t>
            </a:fld>
            <a:endParaRPr lang="de-AT"/>
          </a:p>
        </p:txBody>
      </p:sp>
      <p:sp>
        <p:nvSpPr>
          <p:cNvPr id="4" name="Fußzeilenplatzhalter 4">
            <a:extLst>
              <a:ext uri="{FF2B5EF4-FFF2-40B4-BE49-F238E27FC236}">
                <a16:creationId xmlns:a16="http://schemas.microsoft.com/office/drawing/2014/main" id="{22DF7C75-387A-4EE8-FC6E-A8BE9FD5B71C}"/>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8EA50C65-D5A0-23CD-F30E-EB9DAC2626F3}"/>
              </a:ext>
            </a:extLst>
          </p:cNvPr>
          <p:cNvSpPr>
            <a:spLocks noGrp="1"/>
          </p:cNvSpPr>
          <p:nvPr>
            <p:ph type="sldNum" sz="quarter" idx="12"/>
          </p:nvPr>
        </p:nvSpPr>
        <p:spPr/>
        <p:txBody>
          <a:bodyPr/>
          <a:lstStyle>
            <a:lvl1pPr>
              <a:defRPr/>
            </a:lvl1pPr>
          </a:lstStyle>
          <a:p>
            <a:fld id="{39F4649C-9700-48AD-BD22-37AA00ACB1B2}" type="slidenum">
              <a:rPr lang="de-AT" altLang="de-DE"/>
              <a:pPr/>
              <a:t>‹Nr.›</a:t>
            </a:fld>
            <a:endParaRPr lang="de-AT" altLang="de-DE"/>
          </a:p>
        </p:txBody>
      </p:sp>
    </p:spTree>
    <p:extLst>
      <p:ext uri="{BB962C8B-B14F-4D97-AF65-F5344CB8AC3E}">
        <p14:creationId xmlns:p14="http://schemas.microsoft.com/office/powerpoint/2010/main" val="518711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F09707E9-C732-E704-AA8B-FAB42C238EB7}"/>
              </a:ext>
            </a:extLst>
          </p:cNvPr>
          <p:cNvSpPr>
            <a:spLocks noGrp="1"/>
          </p:cNvSpPr>
          <p:nvPr>
            <p:ph type="dt" sz="half" idx="10"/>
          </p:nvPr>
        </p:nvSpPr>
        <p:spPr/>
        <p:txBody>
          <a:bodyPr/>
          <a:lstStyle>
            <a:lvl1pPr>
              <a:defRPr/>
            </a:lvl1pPr>
          </a:lstStyle>
          <a:p>
            <a:pPr>
              <a:defRPr/>
            </a:pPr>
            <a:fld id="{2020B9A2-8223-4A4D-B59E-32AFCA972A8A}" type="datetimeFigureOut">
              <a:rPr lang="de-AT"/>
              <a:pPr>
                <a:defRPr/>
              </a:pPr>
              <a:t>14.12.2025</a:t>
            </a:fld>
            <a:endParaRPr lang="de-AT"/>
          </a:p>
        </p:txBody>
      </p:sp>
      <p:sp>
        <p:nvSpPr>
          <p:cNvPr id="3" name="Fußzeilenplatzhalter 4">
            <a:extLst>
              <a:ext uri="{FF2B5EF4-FFF2-40B4-BE49-F238E27FC236}">
                <a16:creationId xmlns:a16="http://schemas.microsoft.com/office/drawing/2014/main" id="{D1937BA2-D29F-59A3-4F41-CEFC24229B9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073FAA72-243B-13E2-3659-1183E40AA9A4}"/>
              </a:ext>
            </a:extLst>
          </p:cNvPr>
          <p:cNvSpPr>
            <a:spLocks noGrp="1"/>
          </p:cNvSpPr>
          <p:nvPr>
            <p:ph type="sldNum" sz="quarter" idx="12"/>
          </p:nvPr>
        </p:nvSpPr>
        <p:spPr/>
        <p:txBody>
          <a:bodyPr/>
          <a:lstStyle>
            <a:lvl1pPr>
              <a:defRPr/>
            </a:lvl1pPr>
          </a:lstStyle>
          <a:p>
            <a:fld id="{C85D9811-E17B-441F-BBBB-FF7FD95683DD}" type="slidenum">
              <a:rPr lang="de-AT" altLang="de-DE"/>
              <a:pPr/>
              <a:t>‹Nr.›</a:t>
            </a:fld>
            <a:endParaRPr lang="de-AT" altLang="de-DE"/>
          </a:p>
        </p:txBody>
      </p:sp>
    </p:spTree>
    <p:extLst>
      <p:ext uri="{BB962C8B-B14F-4D97-AF65-F5344CB8AC3E}">
        <p14:creationId xmlns:p14="http://schemas.microsoft.com/office/powerpoint/2010/main" val="862741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66C3C21-D54A-1F04-BD62-04210A5A310C}"/>
              </a:ext>
            </a:extLst>
          </p:cNvPr>
          <p:cNvSpPr>
            <a:spLocks noGrp="1"/>
          </p:cNvSpPr>
          <p:nvPr>
            <p:ph type="dt" sz="half" idx="10"/>
          </p:nvPr>
        </p:nvSpPr>
        <p:spPr/>
        <p:txBody>
          <a:bodyPr/>
          <a:lstStyle>
            <a:lvl1pPr>
              <a:defRPr/>
            </a:lvl1pPr>
          </a:lstStyle>
          <a:p>
            <a:pPr>
              <a:defRPr/>
            </a:pPr>
            <a:fld id="{B7DFC6A4-F001-43A5-B9C0-787608C1C38A}" type="datetimeFigureOut">
              <a:rPr lang="de-AT"/>
              <a:pPr>
                <a:defRPr/>
              </a:pPr>
              <a:t>14.12.2025</a:t>
            </a:fld>
            <a:endParaRPr lang="de-AT"/>
          </a:p>
        </p:txBody>
      </p:sp>
      <p:sp>
        <p:nvSpPr>
          <p:cNvPr id="6" name="Fußzeilenplatzhalter 4">
            <a:extLst>
              <a:ext uri="{FF2B5EF4-FFF2-40B4-BE49-F238E27FC236}">
                <a16:creationId xmlns:a16="http://schemas.microsoft.com/office/drawing/2014/main" id="{6A2E339A-98E0-2D18-D27A-3194D1C43F4F}"/>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2DC76DE-461C-4992-DFC2-665368038B2F}"/>
              </a:ext>
            </a:extLst>
          </p:cNvPr>
          <p:cNvSpPr>
            <a:spLocks noGrp="1"/>
          </p:cNvSpPr>
          <p:nvPr>
            <p:ph type="sldNum" sz="quarter" idx="12"/>
          </p:nvPr>
        </p:nvSpPr>
        <p:spPr/>
        <p:txBody>
          <a:bodyPr/>
          <a:lstStyle>
            <a:lvl1pPr>
              <a:defRPr/>
            </a:lvl1pPr>
          </a:lstStyle>
          <a:p>
            <a:fld id="{3B405B83-D9B8-49D1-A0D0-8EB09E5428B6}" type="slidenum">
              <a:rPr lang="de-AT" altLang="de-DE"/>
              <a:pPr/>
              <a:t>‹Nr.›</a:t>
            </a:fld>
            <a:endParaRPr lang="de-AT" altLang="de-DE"/>
          </a:p>
        </p:txBody>
      </p:sp>
    </p:spTree>
    <p:extLst>
      <p:ext uri="{BB962C8B-B14F-4D97-AF65-F5344CB8AC3E}">
        <p14:creationId xmlns:p14="http://schemas.microsoft.com/office/powerpoint/2010/main" val="4084952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CF387DC1-6460-C361-1F23-810EB766EBE1}"/>
              </a:ext>
            </a:extLst>
          </p:cNvPr>
          <p:cNvSpPr>
            <a:spLocks noGrp="1"/>
          </p:cNvSpPr>
          <p:nvPr>
            <p:ph type="dt" sz="half" idx="10"/>
          </p:nvPr>
        </p:nvSpPr>
        <p:spPr/>
        <p:txBody>
          <a:bodyPr/>
          <a:lstStyle>
            <a:lvl1pPr>
              <a:defRPr/>
            </a:lvl1pPr>
          </a:lstStyle>
          <a:p>
            <a:pPr>
              <a:defRPr/>
            </a:pPr>
            <a:fld id="{B16FB540-8519-4E4D-88A1-1E1757033193}" type="datetimeFigureOut">
              <a:rPr lang="de-AT"/>
              <a:pPr>
                <a:defRPr/>
              </a:pPr>
              <a:t>14.12.2025</a:t>
            </a:fld>
            <a:endParaRPr lang="de-AT"/>
          </a:p>
        </p:txBody>
      </p:sp>
      <p:sp>
        <p:nvSpPr>
          <p:cNvPr id="6" name="Fußzeilenplatzhalter 4">
            <a:extLst>
              <a:ext uri="{FF2B5EF4-FFF2-40B4-BE49-F238E27FC236}">
                <a16:creationId xmlns:a16="http://schemas.microsoft.com/office/drawing/2014/main" id="{CA34C6ED-E6CF-F415-1784-FAC8846B988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71F43E2-94D2-452A-A739-2A3C70890066}"/>
              </a:ext>
            </a:extLst>
          </p:cNvPr>
          <p:cNvSpPr>
            <a:spLocks noGrp="1"/>
          </p:cNvSpPr>
          <p:nvPr>
            <p:ph type="sldNum" sz="quarter" idx="12"/>
          </p:nvPr>
        </p:nvSpPr>
        <p:spPr/>
        <p:txBody>
          <a:bodyPr/>
          <a:lstStyle>
            <a:lvl1pPr>
              <a:defRPr/>
            </a:lvl1pPr>
          </a:lstStyle>
          <a:p>
            <a:fld id="{420D4881-F87B-47B8-A212-1299F3234407}" type="slidenum">
              <a:rPr lang="de-AT" altLang="de-DE"/>
              <a:pPr/>
              <a:t>‹Nr.›</a:t>
            </a:fld>
            <a:endParaRPr lang="de-AT" altLang="de-DE"/>
          </a:p>
        </p:txBody>
      </p:sp>
    </p:spTree>
    <p:extLst>
      <p:ext uri="{BB962C8B-B14F-4D97-AF65-F5344CB8AC3E}">
        <p14:creationId xmlns:p14="http://schemas.microsoft.com/office/powerpoint/2010/main" val="944098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B70ED27-7F10-148D-C64F-7BC136AE4AE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0981DC48-E884-E641-5FF0-126D4B99F772}"/>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92F3AE5A-C98A-F8D4-239B-2FC6926EC8F5}"/>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0EF1ACBB-D247-B5CA-C9F1-14A4CB75319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3C73B1B-7423-47FF-BAFB-8B358B0FF12B}" type="datetimeFigureOut">
              <a:rPr lang="de-AT"/>
              <a:pPr>
                <a:defRPr/>
              </a:pPr>
              <a:t>14.12.2025</a:t>
            </a:fld>
            <a:endParaRPr lang="de-AT"/>
          </a:p>
        </p:txBody>
      </p:sp>
      <p:sp>
        <p:nvSpPr>
          <p:cNvPr id="5" name="Fußzeilenplatzhalter 4">
            <a:extLst>
              <a:ext uri="{FF2B5EF4-FFF2-40B4-BE49-F238E27FC236}">
                <a16:creationId xmlns:a16="http://schemas.microsoft.com/office/drawing/2014/main" id="{C7C56A07-E055-7E01-178D-12C8C708086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29CDFC7A-2991-410D-7AE7-7285DD45769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DC66E912-B948-4BEA-9A7E-B189F40297A9}" type="slidenum">
              <a:rPr lang="de-AT" altLang="de-DE"/>
              <a:pPr/>
              <a:t>‹Nr.›</a:t>
            </a:fld>
            <a:endParaRPr lang="de-AT" altLang="de-DE"/>
          </a:p>
        </p:txBody>
      </p:sp>
      <p:pic>
        <p:nvPicPr>
          <p:cNvPr id="1032" name="Picture 19">
            <a:extLst>
              <a:ext uri="{FF2B5EF4-FFF2-40B4-BE49-F238E27FC236}">
                <a16:creationId xmlns:a16="http://schemas.microsoft.com/office/drawing/2014/main" id="{273DEBFD-8FD3-B430-F09E-5CE1C4DCF1B6}"/>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B69D8555-467A-8DB7-A5BF-A761A08DFFA1}"/>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5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BAF8B3DD-A920-2C7B-D038-CB0B640F17E3}"/>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2A8D3147-0F84-5700-8227-4D8B5932DD69}"/>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C704C7F6-E235-5E72-BB6B-DAE8F3C83E1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4714888-630D-1D03-EA20-9C6BE9717425}"/>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3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262811F5-093E-1D30-188B-C142A1BB71CD}"/>
              </a:ext>
            </a:extLst>
          </p:cNvPr>
          <p:cNvSpPr>
            <a:spLocks noGrp="1"/>
          </p:cNvSpPr>
          <p:nvPr>
            <p:ph type="title"/>
          </p:nvPr>
        </p:nvSpPr>
        <p:spPr>
          <a:xfrm>
            <a:off x="457200" y="2924944"/>
            <a:ext cx="8229600" cy="676275"/>
          </a:xfrm>
        </p:spPr>
        <p:txBody>
          <a:bodyPr/>
          <a:lstStyle/>
          <a:p>
            <a:r>
              <a:rPr lang="de-AT" altLang="de-DE" dirty="0"/>
              <a:t>Marktwirtschaft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548A3-262D-D823-2773-37169628F41F}"/>
            </a:ext>
          </a:extLst>
        </p:cNvPr>
        <p:cNvGrpSpPr/>
        <p:nvPr/>
      </p:nvGrpSpPr>
      <p:grpSpPr>
        <a:xfrm>
          <a:off x="0" y="0"/>
          <a:ext cx="0" cy="0"/>
          <a:chOff x="0" y="0"/>
          <a:chExt cx="0" cy="0"/>
        </a:xfrm>
      </p:grpSpPr>
      <p:sp>
        <p:nvSpPr>
          <p:cNvPr id="4" name="Textfeld 1">
            <a:extLst>
              <a:ext uri="{FF2B5EF4-FFF2-40B4-BE49-F238E27FC236}">
                <a16:creationId xmlns:a16="http://schemas.microsoft.com/office/drawing/2014/main" id="{51AAB52D-C5C2-DE5F-9E10-8D71F94E1B32}"/>
              </a:ext>
            </a:extLst>
          </p:cNvPr>
          <p:cNvSpPr txBox="1">
            <a:spLocks noChangeArrowheads="1"/>
          </p:cNvSpPr>
          <p:nvPr/>
        </p:nvSpPr>
        <p:spPr bwMode="auto">
          <a:xfrm>
            <a:off x="251520" y="764704"/>
            <a:ext cx="403212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3000" dirty="0">
                <a:solidFill>
                  <a:schemeClr val="tx1"/>
                </a:solidFill>
                <a:latin typeface="Calibri" panose="020F0502020204030204" pitchFamily="34" charset="0"/>
              </a:rPr>
              <a:t>Marktwirtschaft</a:t>
            </a:r>
          </a:p>
        </p:txBody>
      </p:sp>
      <p:pic>
        <p:nvPicPr>
          <p:cNvPr id="7" name="Grafik 6">
            <a:extLst>
              <a:ext uri="{FF2B5EF4-FFF2-40B4-BE49-F238E27FC236}">
                <a16:creationId xmlns:a16="http://schemas.microsoft.com/office/drawing/2014/main" id="{7C16C018-583C-33A0-F627-569864FC7A2C}"/>
              </a:ext>
            </a:extLst>
          </p:cNvPr>
          <p:cNvPicPr>
            <a:picLocks noChangeAspect="1"/>
          </p:cNvPicPr>
          <p:nvPr/>
        </p:nvPicPr>
        <p:blipFill>
          <a:blip r:embed="rId3"/>
          <a:stretch>
            <a:fillRect/>
          </a:stretch>
        </p:blipFill>
        <p:spPr>
          <a:xfrm>
            <a:off x="2637179" y="4581128"/>
            <a:ext cx="730749" cy="1710264"/>
          </a:xfrm>
          <a:prstGeom prst="rect">
            <a:avLst/>
          </a:prstGeom>
        </p:spPr>
      </p:pic>
      <p:pic>
        <p:nvPicPr>
          <p:cNvPr id="9" name="Grafik 8">
            <a:extLst>
              <a:ext uri="{FF2B5EF4-FFF2-40B4-BE49-F238E27FC236}">
                <a16:creationId xmlns:a16="http://schemas.microsoft.com/office/drawing/2014/main" id="{A9309559-8AA5-6F88-9EF7-BFA65FFE36EB}"/>
              </a:ext>
            </a:extLst>
          </p:cNvPr>
          <p:cNvPicPr>
            <a:picLocks noChangeAspect="1"/>
          </p:cNvPicPr>
          <p:nvPr/>
        </p:nvPicPr>
        <p:blipFill>
          <a:blip r:embed="rId4"/>
          <a:stretch>
            <a:fillRect/>
          </a:stretch>
        </p:blipFill>
        <p:spPr>
          <a:xfrm>
            <a:off x="364430" y="4653136"/>
            <a:ext cx="2239614" cy="1320647"/>
          </a:xfrm>
          <a:prstGeom prst="rect">
            <a:avLst/>
          </a:prstGeom>
        </p:spPr>
      </p:pic>
      <p:pic>
        <p:nvPicPr>
          <p:cNvPr id="25" name="Grafik 24">
            <a:extLst>
              <a:ext uri="{FF2B5EF4-FFF2-40B4-BE49-F238E27FC236}">
                <a16:creationId xmlns:a16="http://schemas.microsoft.com/office/drawing/2014/main" id="{8C236FEA-1F5B-0AD8-CDAC-A1681FA0C688}"/>
              </a:ext>
            </a:extLst>
          </p:cNvPr>
          <p:cNvPicPr>
            <a:picLocks noChangeAspect="1"/>
          </p:cNvPicPr>
          <p:nvPr/>
        </p:nvPicPr>
        <p:blipFill>
          <a:blip r:embed="rId5"/>
          <a:stretch>
            <a:fillRect/>
          </a:stretch>
        </p:blipFill>
        <p:spPr>
          <a:xfrm>
            <a:off x="3401063" y="4673302"/>
            <a:ext cx="2197042" cy="1309775"/>
          </a:xfrm>
          <a:prstGeom prst="rect">
            <a:avLst/>
          </a:prstGeom>
        </p:spPr>
      </p:pic>
      <p:pic>
        <p:nvPicPr>
          <p:cNvPr id="27" name="Grafik 26">
            <a:extLst>
              <a:ext uri="{FF2B5EF4-FFF2-40B4-BE49-F238E27FC236}">
                <a16:creationId xmlns:a16="http://schemas.microsoft.com/office/drawing/2014/main" id="{144473BD-29F3-FFB3-0D5A-6101372FC388}"/>
              </a:ext>
            </a:extLst>
          </p:cNvPr>
          <p:cNvPicPr>
            <a:picLocks noChangeAspect="1"/>
          </p:cNvPicPr>
          <p:nvPr/>
        </p:nvPicPr>
        <p:blipFill>
          <a:blip r:embed="rId6"/>
          <a:stretch>
            <a:fillRect/>
          </a:stretch>
        </p:blipFill>
        <p:spPr>
          <a:xfrm>
            <a:off x="5580113" y="4673301"/>
            <a:ext cx="195017" cy="1291188"/>
          </a:xfrm>
          <a:prstGeom prst="rect">
            <a:avLst/>
          </a:prstGeom>
        </p:spPr>
      </p:pic>
      <p:pic>
        <p:nvPicPr>
          <p:cNvPr id="29" name="Grafik 28">
            <a:extLst>
              <a:ext uri="{FF2B5EF4-FFF2-40B4-BE49-F238E27FC236}">
                <a16:creationId xmlns:a16="http://schemas.microsoft.com/office/drawing/2014/main" id="{EE83DE31-F9B6-24BF-6F49-0F2E6FEC6530}"/>
              </a:ext>
            </a:extLst>
          </p:cNvPr>
          <p:cNvPicPr>
            <a:picLocks noChangeAspect="1"/>
          </p:cNvPicPr>
          <p:nvPr/>
        </p:nvPicPr>
        <p:blipFill>
          <a:blip r:embed="rId7"/>
          <a:stretch>
            <a:fillRect/>
          </a:stretch>
        </p:blipFill>
        <p:spPr>
          <a:xfrm>
            <a:off x="6374999" y="4664007"/>
            <a:ext cx="2373465" cy="1300482"/>
          </a:xfrm>
          <a:prstGeom prst="rect">
            <a:avLst/>
          </a:prstGeom>
        </p:spPr>
      </p:pic>
      <p:sp>
        <p:nvSpPr>
          <p:cNvPr id="30" name="Textfeld 29">
            <a:extLst>
              <a:ext uri="{FF2B5EF4-FFF2-40B4-BE49-F238E27FC236}">
                <a16:creationId xmlns:a16="http://schemas.microsoft.com/office/drawing/2014/main" id="{D9E66DEC-8E1B-4B1C-99BD-DBEE8C9017DA}"/>
              </a:ext>
            </a:extLst>
          </p:cNvPr>
          <p:cNvSpPr txBox="1"/>
          <p:nvPr/>
        </p:nvSpPr>
        <p:spPr>
          <a:xfrm>
            <a:off x="6485110" y="4700487"/>
            <a:ext cx="2160239" cy="584775"/>
          </a:xfrm>
          <a:prstGeom prst="rect">
            <a:avLst/>
          </a:prstGeom>
          <a:noFill/>
        </p:spPr>
        <p:txBody>
          <a:bodyPr wrap="square" rtlCol="0">
            <a:spAutoFit/>
          </a:bodyPr>
          <a:lstStyle/>
          <a:p>
            <a:pPr algn="ctr"/>
            <a:r>
              <a:rPr lang="de-AT" sz="1600" b="1" dirty="0">
                <a:latin typeface="Arial" panose="020B0604020202020204" pitchFamily="34" charset="0"/>
              </a:rPr>
              <a:t>freie Marktwirtschaft</a:t>
            </a:r>
          </a:p>
        </p:txBody>
      </p:sp>
      <p:pic>
        <p:nvPicPr>
          <p:cNvPr id="32" name="Grafik 31">
            <a:extLst>
              <a:ext uri="{FF2B5EF4-FFF2-40B4-BE49-F238E27FC236}">
                <a16:creationId xmlns:a16="http://schemas.microsoft.com/office/drawing/2014/main" id="{F486EE07-A07F-3CBE-C997-0E6B7EFC832B}"/>
              </a:ext>
            </a:extLst>
          </p:cNvPr>
          <p:cNvPicPr>
            <a:picLocks noChangeAspect="1"/>
          </p:cNvPicPr>
          <p:nvPr/>
        </p:nvPicPr>
        <p:blipFill>
          <a:blip r:embed="rId8"/>
          <a:stretch>
            <a:fillRect/>
          </a:stretch>
        </p:blipFill>
        <p:spPr>
          <a:xfrm>
            <a:off x="388800" y="2924944"/>
            <a:ext cx="5296881" cy="1656184"/>
          </a:xfrm>
          <a:prstGeom prst="rect">
            <a:avLst/>
          </a:prstGeom>
        </p:spPr>
      </p:pic>
      <p:pic>
        <p:nvPicPr>
          <p:cNvPr id="34" name="Grafik 33">
            <a:extLst>
              <a:ext uri="{FF2B5EF4-FFF2-40B4-BE49-F238E27FC236}">
                <a16:creationId xmlns:a16="http://schemas.microsoft.com/office/drawing/2014/main" id="{B9302122-CC97-9C38-4EBE-5DB28FAA84AF}"/>
              </a:ext>
            </a:extLst>
          </p:cNvPr>
          <p:cNvPicPr>
            <a:picLocks noChangeAspect="1"/>
          </p:cNvPicPr>
          <p:nvPr/>
        </p:nvPicPr>
        <p:blipFill>
          <a:blip r:embed="rId9"/>
          <a:stretch>
            <a:fillRect/>
          </a:stretch>
        </p:blipFill>
        <p:spPr>
          <a:xfrm>
            <a:off x="5830186" y="3003467"/>
            <a:ext cx="253982" cy="2986125"/>
          </a:xfrm>
          <a:prstGeom prst="rect">
            <a:avLst/>
          </a:prstGeom>
        </p:spPr>
      </p:pic>
      <p:pic>
        <p:nvPicPr>
          <p:cNvPr id="36" name="Grafik 35">
            <a:extLst>
              <a:ext uri="{FF2B5EF4-FFF2-40B4-BE49-F238E27FC236}">
                <a16:creationId xmlns:a16="http://schemas.microsoft.com/office/drawing/2014/main" id="{E91C850E-B070-1244-59C0-DEF3A0F1D51D}"/>
              </a:ext>
            </a:extLst>
          </p:cNvPr>
          <p:cNvPicPr>
            <a:picLocks noChangeAspect="1"/>
          </p:cNvPicPr>
          <p:nvPr/>
        </p:nvPicPr>
        <p:blipFill>
          <a:blip r:embed="rId10"/>
          <a:stretch>
            <a:fillRect/>
          </a:stretch>
        </p:blipFill>
        <p:spPr>
          <a:xfrm>
            <a:off x="6344983" y="3003467"/>
            <a:ext cx="2373465" cy="1326549"/>
          </a:xfrm>
          <a:prstGeom prst="rect">
            <a:avLst/>
          </a:prstGeom>
        </p:spPr>
      </p:pic>
      <p:sp>
        <p:nvSpPr>
          <p:cNvPr id="37" name="Textfeld 36">
            <a:extLst>
              <a:ext uri="{FF2B5EF4-FFF2-40B4-BE49-F238E27FC236}">
                <a16:creationId xmlns:a16="http://schemas.microsoft.com/office/drawing/2014/main" id="{D50AE31F-EEDD-8555-5D47-216B2464DF64}"/>
              </a:ext>
            </a:extLst>
          </p:cNvPr>
          <p:cNvSpPr txBox="1"/>
          <p:nvPr/>
        </p:nvSpPr>
        <p:spPr>
          <a:xfrm>
            <a:off x="6405960" y="3068960"/>
            <a:ext cx="2160239" cy="584775"/>
          </a:xfrm>
          <a:prstGeom prst="rect">
            <a:avLst/>
          </a:prstGeom>
          <a:noFill/>
        </p:spPr>
        <p:txBody>
          <a:bodyPr wrap="square" rtlCol="0">
            <a:spAutoFit/>
          </a:bodyPr>
          <a:lstStyle/>
          <a:p>
            <a:pPr algn="ctr"/>
            <a:r>
              <a:rPr lang="de-AT" sz="1600" b="1" dirty="0">
                <a:latin typeface="Arial" panose="020B0604020202020204" pitchFamily="34" charset="0"/>
              </a:rPr>
              <a:t>soziale Marktwirtschaft</a:t>
            </a:r>
          </a:p>
        </p:txBody>
      </p:sp>
      <p:pic>
        <p:nvPicPr>
          <p:cNvPr id="39" name="Grafik 38">
            <a:extLst>
              <a:ext uri="{FF2B5EF4-FFF2-40B4-BE49-F238E27FC236}">
                <a16:creationId xmlns:a16="http://schemas.microsoft.com/office/drawing/2014/main" id="{3FA4BEA6-733A-F26C-10B2-CA72FDC9750B}"/>
              </a:ext>
            </a:extLst>
          </p:cNvPr>
          <p:cNvPicPr>
            <a:picLocks noChangeAspect="1"/>
          </p:cNvPicPr>
          <p:nvPr/>
        </p:nvPicPr>
        <p:blipFill>
          <a:blip r:embed="rId11"/>
          <a:srcRect l="595" r="771"/>
          <a:stretch>
            <a:fillRect/>
          </a:stretch>
        </p:blipFill>
        <p:spPr>
          <a:xfrm>
            <a:off x="355238" y="1490142"/>
            <a:ext cx="5255835" cy="1586718"/>
          </a:xfrm>
          <a:prstGeom prst="rect">
            <a:avLst/>
          </a:prstGeom>
        </p:spPr>
      </p:pic>
      <p:pic>
        <p:nvPicPr>
          <p:cNvPr id="41" name="Grafik 40">
            <a:extLst>
              <a:ext uri="{FF2B5EF4-FFF2-40B4-BE49-F238E27FC236}">
                <a16:creationId xmlns:a16="http://schemas.microsoft.com/office/drawing/2014/main" id="{00B243E2-6150-6506-ECE7-64173040EAE6}"/>
              </a:ext>
            </a:extLst>
          </p:cNvPr>
          <p:cNvPicPr>
            <a:picLocks noChangeAspect="1"/>
          </p:cNvPicPr>
          <p:nvPr/>
        </p:nvPicPr>
        <p:blipFill>
          <a:blip r:embed="rId12"/>
          <a:stretch>
            <a:fillRect/>
          </a:stretch>
        </p:blipFill>
        <p:spPr>
          <a:xfrm>
            <a:off x="6353262" y="1472590"/>
            <a:ext cx="2365186" cy="1323823"/>
          </a:xfrm>
          <a:prstGeom prst="rect">
            <a:avLst/>
          </a:prstGeom>
        </p:spPr>
      </p:pic>
      <p:sp>
        <p:nvSpPr>
          <p:cNvPr id="42" name="Textfeld 41">
            <a:extLst>
              <a:ext uri="{FF2B5EF4-FFF2-40B4-BE49-F238E27FC236}">
                <a16:creationId xmlns:a16="http://schemas.microsoft.com/office/drawing/2014/main" id="{B8A9D648-6963-4A65-71FB-28C999511674}"/>
              </a:ext>
            </a:extLst>
          </p:cNvPr>
          <p:cNvSpPr txBox="1"/>
          <p:nvPr/>
        </p:nvSpPr>
        <p:spPr>
          <a:xfrm>
            <a:off x="6405960" y="1484784"/>
            <a:ext cx="2160239" cy="584775"/>
          </a:xfrm>
          <a:prstGeom prst="rect">
            <a:avLst/>
          </a:prstGeom>
          <a:noFill/>
        </p:spPr>
        <p:txBody>
          <a:bodyPr wrap="square" rtlCol="0">
            <a:spAutoFit/>
          </a:bodyPr>
          <a:lstStyle/>
          <a:p>
            <a:pPr algn="ctr"/>
            <a:r>
              <a:rPr lang="de-AT" sz="1600" b="1" dirty="0">
                <a:latin typeface="Arial" panose="020B0604020202020204" pitchFamily="34" charset="0"/>
              </a:rPr>
              <a:t>ökosoziale Marktwirtschaft</a:t>
            </a:r>
          </a:p>
        </p:txBody>
      </p:sp>
      <p:pic>
        <p:nvPicPr>
          <p:cNvPr id="44" name="Grafik 43">
            <a:extLst>
              <a:ext uri="{FF2B5EF4-FFF2-40B4-BE49-F238E27FC236}">
                <a16:creationId xmlns:a16="http://schemas.microsoft.com/office/drawing/2014/main" id="{1C51CF4A-F620-A9EF-3BF8-1CAD04CC3EA5}"/>
              </a:ext>
            </a:extLst>
          </p:cNvPr>
          <p:cNvPicPr>
            <a:picLocks noChangeAspect="1"/>
          </p:cNvPicPr>
          <p:nvPr/>
        </p:nvPicPr>
        <p:blipFill>
          <a:blip r:embed="rId13"/>
          <a:stretch>
            <a:fillRect/>
          </a:stretch>
        </p:blipFill>
        <p:spPr>
          <a:xfrm>
            <a:off x="6065606" y="1472590"/>
            <a:ext cx="250643" cy="4491899"/>
          </a:xfrm>
          <a:prstGeom prst="rect">
            <a:avLst/>
          </a:prstGeom>
        </p:spPr>
      </p:pic>
    </p:spTree>
    <p:extLst>
      <p:ext uri="{BB962C8B-B14F-4D97-AF65-F5344CB8AC3E}">
        <p14:creationId xmlns:p14="http://schemas.microsoft.com/office/powerpoint/2010/main" val="1797089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7" grpId="0"/>
      <p:bldP spid="4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41DDEF2-6432-DA81-447E-98550C31C8F2}"/>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AT" altLang="de-DE" sz="1200" kern="0" dirty="0"/>
              <a:t>Grafik: Adam Silye, Wien</a:t>
            </a: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C1B1A41B-8F30-AB87-9EDE-1E72CD49553D}"/>
              </a:ext>
            </a:extLst>
          </p:cNvPr>
          <p:cNvSpPr>
            <a:spLocks noChangeArrowheads="1"/>
          </p:cNvSpPr>
          <p:nvPr/>
        </p:nvSpPr>
        <p:spPr bwMode="auto">
          <a:xfrm>
            <a:off x="467544" y="836712"/>
            <a:ext cx="3744912" cy="4752975"/>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„Wirtschaftsmacht und Weltmacht – Beispiel USA“ auf den Seiten 58 und 59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wiederholt Grundbegriffe zur Marktwirtschaft, die bereits in der 3. Klasse eingeführt wurden und kann als Einstieg genutzt werden.</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Words>
  <Application>Microsoft Office PowerPoint</Application>
  <PresentationFormat>Bildschirmpräsentation (4:3)</PresentationFormat>
  <Paragraphs>22</Paragraphs>
  <Slides>3</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Marktwirtschaft</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235</cp:revision>
  <dcterms:created xsi:type="dcterms:W3CDTF">2013-10-08T07:58:50Z</dcterms:created>
  <dcterms:modified xsi:type="dcterms:W3CDTF">2025-12-14T15:44:22Z</dcterms:modified>
</cp:coreProperties>
</file>