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94" r:id="rId2"/>
    <p:sldId id="293" r:id="rId3"/>
    <p:sldId id="292" r:id="rId4"/>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9933"/>
    <a:srgbClr val="0A0A0A"/>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62" autoAdjust="0"/>
    <p:restoredTop sz="94554" autoAdjust="0"/>
  </p:normalViewPr>
  <p:slideViewPr>
    <p:cSldViewPr>
      <p:cViewPr>
        <p:scale>
          <a:sx n="100" d="100"/>
          <a:sy n="100" d="100"/>
        </p:scale>
        <p:origin x="-845" y="206"/>
      </p:cViewPr>
      <p:guideLst>
        <p:guide orient="horz" pos="2886"/>
        <p:guide pos="24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204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AT"/>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B2325F6-9965-4BBF-9860-4E5171C8D9B4}" type="datetimeFigureOut">
              <a:rPr lang="de-AT"/>
              <a:pPr>
                <a:defRPr/>
              </a:pPr>
              <a:t>03.02.2016</a:t>
            </a:fld>
            <a:endParaRPr lang="de-AT"/>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AT"/>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ADB12FB4-BB8F-42C4-8982-FA52E8EE7623}" type="slidenum">
              <a:rPr lang="de-AT"/>
              <a:pPr>
                <a:defRPr/>
              </a:pPr>
              <a:t>‹Nr.›</a:t>
            </a:fld>
            <a:endParaRPr lang="de-AT"/>
          </a:p>
        </p:txBody>
      </p:sp>
    </p:spTree>
    <p:extLst>
      <p:ext uri="{BB962C8B-B14F-4D97-AF65-F5344CB8AC3E}">
        <p14:creationId xmlns:p14="http://schemas.microsoft.com/office/powerpoint/2010/main" val="7768740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AT"/>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4240821-8993-42DE-90D4-EA3964C6ADAC}" type="datetimeFigureOut">
              <a:rPr lang="de-AT"/>
              <a:pPr>
                <a:defRPr/>
              </a:pPr>
              <a:t>03.02.2016</a:t>
            </a:fld>
            <a:endParaRPr lang="de-AT"/>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AT" noProof="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smtClean="0"/>
              <a:t>Textmasterformat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de-AT" noProof="0"/>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AT"/>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7D42DF08-B2C2-4D8D-99D4-8CA9C04B8989}" type="slidenum">
              <a:rPr lang="de-AT"/>
              <a:pPr>
                <a:defRPr/>
              </a:pPr>
              <a:t>‹Nr.›</a:t>
            </a:fld>
            <a:endParaRPr lang="de-AT"/>
          </a:p>
        </p:txBody>
      </p:sp>
    </p:spTree>
    <p:extLst>
      <p:ext uri="{BB962C8B-B14F-4D97-AF65-F5344CB8AC3E}">
        <p14:creationId xmlns:p14="http://schemas.microsoft.com/office/powerpoint/2010/main" val="29348793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16" name="Textplatzhalter 2"/>
          <p:cNvSpPr>
            <a:spLocks noGrp="1"/>
          </p:cNvSpPr>
          <p:nvPr>
            <p:ph type="body" idx="1"/>
          </p:nvPr>
        </p:nvSpPr>
        <p:spPr>
          <a:xfrm>
            <a:off x="683568" y="1628800"/>
            <a:ext cx="1954560" cy="47406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de-DE" dirty="0" smtClean="0"/>
          </a:p>
        </p:txBody>
      </p:sp>
    </p:spTree>
    <p:extLst>
      <p:ext uri="{BB962C8B-B14F-4D97-AF65-F5344CB8AC3E}">
        <p14:creationId xmlns:p14="http://schemas.microsoft.com/office/powerpoint/2010/main" val="2578489830"/>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lvl1pPr>
              <a:defRPr/>
            </a:lvl1pPr>
          </a:lstStyle>
          <a:p>
            <a:pPr>
              <a:defRPr/>
            </a:pPr>
            <a:fld id="{2F35B5AE-FD6D-4070-A52E-719B85E0163A}" type="datetimeFigureOut">
              <a:rPr lang="de-AT"/>
              <a:pPr>
                <a:defRPr/>
              </a:pPr>
              <a:t>03.02.2016</a:t>
            </a:fld>
            <a:endParaRPr lang="de-AT"/>
          </a:p>
        </p:txBody>
      </p:sp>
      <p:sp>
        <p:nvSpPr>
          <p:cNvPr id="5" name="Fußzeilenplatzhalter 4"/>
          <p:cNvSpPr>
            <a:spLocks noGrp="1"/>
          </p:cNvSpPr>
          <p:nvPr>
            <p:ph type="ftr" sz="quarter" idx="11"/>
          </p:nvPr>
        </p:nvSpPr>
        <p:spPr/>
        <p:txBody>
          <a:bodyPr/>
          <a:lstStyle>
            <a:lvl1pPr>
              <a:defRPr/>
            </a:lvl1pPr>
          </a:lstStyle>
          <a:p>
            <a:pPr>
              <a:defRPr/>
            </a:pPr>
            <a:endParaRPr lang="de-AT"/>
          </a:p>
        </p:txBody>
      </p:sp>
      <p:sp>
        <p:nvSpPr>
          <p:cNvPr id="6" name="Foliennummernplatzhalter 5"/>
          <p:cNvSpPr>
            <a:spLocks noGrp="1"/>
          </p:cNvSpPr>
          <p:nvPr>
            <p:ph type="sldNum" sz="quarter" idx="12"/>
          </p:nvPr>
        </p:nvSpPr>
        <p:spPr/>
        <p:txBody>
          <a:bodyPr/>
          <a:lstStyle>
            <a:lvl1pPr>
              <a:defRPr/>
            </a:lvl1pPr>
          </a:lstStyle>
          <a:p>
            <a:pPr>
              <a:defRPr/>
            </a:pPr>
            <a:fld id="{0CE91884-A006-4020-9406-1F5C8B93BFB4}" type="slidenum">
              <a:rPr lang="de-AT"/>
              <a:pPr>
                <a:defRPr/>
              </a:pPr>
              <a:t>‹Nr.›</a:t>
            </a:fld>
            <a:endParaRPr lang="de-AT"/>
          </a:p>
        </p:txBody>
      </p:sp>
    </p:spTree>
    <p:extLst>
      <p:ext uri="{BB962C8B-B14F-4D97-AF65-F5344CB8AC3E}">
        <p14:creationId xmlns:p14="http://schemas.microsoft.com/office/powerpoint/2010/main" val="2961534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lvl1pPr>
              <a:defRPr/>
            </a:lvl1pPr>
          </a:lstStyle>
          <a:p>
            <a:pPr>
              <a:defRPr/>
            </a:pPr>
            <a:fld id="{2EDA0C30-DDEB-4E11-8B4A-E29F099FEA6A}" type="datetimeFigureOut">
              <a:rPr lang="de-AT"/>
              <a:pPr>
                <a:defRPr/>
              </a:pPr>
              <a:t>03.02.2016</a:t>
            </a:fld>
            <a:endParaRPr lang="de-AT"/>
          </a:p>
        </p:txBody>
      </p:sp>
      <p:sp>
        <p:nvSpPr>
          <p:cNvPr id="5" name="Fußzeilenplatzhalter 4"/>
          <p:cNvSpPr>
            <a:spLocks noGrp="1"/>
          </p:cNvSpPr>
          <p:nvPr>
            <p:ph type="ftr" sz="quarter" idx="11"/>
          </p:nvPr>
        </p:nvSpPr>
        <p:spPr/>
        <p:txBody>
          <a:bodyPr/>
          <a:lstStyle>
            <a:lvl1pPr>
              <a:defRPr/>
            </a:lvl1pPr>
          </a:lstStyle>
          <a:p>
            <a:pPr>
              <a:defRPr/>
            </a:pPr>
            <a:endParaRPr lang="de-AT"/>
          </a:p>
        </p:txBody>
      </p:sp>
      <p:sp>
        <p:nvSpPr>
          <p:cNvPr id="6" name="Foliennummernplatzhalter 5"/>
          <p:cNvSpPr>
            <a:spLocks noGrp="1"/>
          </p:cNvSpPr>
          <p:nvPr>
            <p:ph type="sldNum" sz="quarter" idx="12"/>
          </p:nvPr>
        </p:nvSpPr>
        <p:spPr/>
        <p:txBody>
          <a:bodyPr/>
          <a:lstStyle>
            <a:lvl1pPr>
              <a:defRPr/>
            </a:lvl1pPr>
          </a:lstStyle>
          <a:p>
            <a:pPr>
              <a:defRPr/>
            </a:pPr>
            <a:fld id="{AAF5806B-E177-456C-9F2D-E19E6DB0334E}" type="slidenum">
              <a:rPr lang="de-AT"/>
              <a:pPr>
                <a:defRPr/>
              </a:pPr>
              <a:t>‹Nr.›</a:t>
            </a:fld>
            <a:endParaRPr lang="de-AT"/>
          </a:p>
        </p:txBody>
      </p:sp>
    </p:spTree>
    <p:extLst>
      <p:ext uri="{BB962C8B-B14F-4D97-AF65-F5344CB8AC3E}">
        <p14:creationId xmlns:p14="http://schemas.microsoft.com/office/powerpoint/2010/main" val="1251537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773832"/>
            <a:ext cx="8229600" cy="1143000"/>
          </a:xfrm>
        </p:spPr>
        <p:txBody>
          <a:bodyPr/>
          <a:lstStyle/>
          <a:p>
            <a:r>
              <a:rPr lang="de-DE" dirty="0" smtClean="0"/>
              <a:t>Titelmasterformat durch Klicken bearbeiten</a:t>
            </a:r>
            <a:endParaRPr lang="de-AT" dirty="0"/>
          </a:p>
        </p:txBody>
      </p:sp>
      <p:sp>
        <p:nvSpPr>
          <p:cNvPr id="3" name="Inhaltsplatzhalter 2"/>
          <p:cNvSpPr>
            <a:spLocks noGrp="1"/>
          </p:cNvSpPr>
          <p:nvPr>
            <p:ph idx="1"/>
          </p:nvPr>
        </p:nvSpPr>
        <p:spPr/>
        <p:txBody>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AT" dirty="0"/>
          </a:p>
        </p:txBody>
      </p:sp>
      <p:sp>
        <p:nvSpPr>
          <p:cNvPr id="4" name="Datumsplatzhalter 3"/>
          <p:cNvSpPr>
            <a:spLocks noGrp="1"/>
          </p:cNvSpPr>
          <p:nvPr>
            <p:ph type="dt" sz="half" idx="10"/>
          </p:nvPr>
        </p:nvSpPr>
        <p:spPr/>
        <p:txBody>
          <a:bodyPr/>
          <a:lstStyle>
            <a:lvl1pPr>
              <a:defRPr/>
            </a:lvl1pPr>
          </a:lstStyle>
          <a:p>
            <a:pPr>
              <a:defRPr/>
            </a:pPr>
            <a:fld id="{BB8CF2DD-24E9-4329-B68C-EC2338D6E435}" type="datetimeFigureOut">
              <a:rPr lang="de-AT"/>
              <a:pPr>
                <a:defRPr/>
              </a:pPr>
              <a:t>03.02.2016</a:t>
            </a:fld>
            <a:endParaRPr lang="de-AT"/>
          </a:p>
        </p:txBody>
      </p:sp>
      <p:sp>
        <p:nvSpPr>
          <p:cNvPr id="5" name="Fußzeilenplatzhalter 4"/>
          <p:cNvSpPr>
            <a:spLocks noGrp="1"/>
          </p:cNvSpPr>
          <p:nvPr>
            <p:ph type="ftr" sz="quarter" idx="11"/>
          </p:nvPr>
        </p:nvSpPr>
        <p:spPr/>
        <p:txBody>
          <a:bodyPr/>
          <a:lstStyle>
            <a:lvl1pPr>
              <a:defRPr/>
            </a:lvl1pPr>
          </a:lstStyle>
          <a:p>
            <a:pPr>
              <a:defRPr/>
            </a:pPr>
            <a:endParaRPr lang="de-AT"/>
          </a:p>
        </p:txBody>
      </p:sp>
      <p:sp>
        <p:nvSpPr>
          <p:cNvPr id="6" name="Foliennummernplatzhalter 5"/>
          <p:cNvSpPr>
            <a:spLocks noGrp="1"/>
          </p:cNvSpPr>
          <p:nvPr>
            <p:ph type="sldNum" sz="quarter" idx="12"/>
          </p:nvPr>
        </p:nvSpPr>
        <p:spPr/>
        <p:txBody>
          <a:bodyPr/>
          <a:lstStyle>
            <a:lvl1pPr>
              <a:defRPr/>
            </a:lvl1pPr>
          </a:lstStyle>
          <a:p>
            <a:pPr>
              <a:defRPr/>
            </a:pPr>
            <a:fld id="{52D98607-1CC5-4B13-B1C6-1EBBEEFD7D13}" type="slidenum">
              <a:rPr lang="de-AT"/>
              <a:pPr>
                <a:defRPr/>
              </a:pPr>
              <a:t>‹Nr.›</a:t>
            </a:fld>
            <a:endParaRPr lang="de-AT"/>
          </a:p>
        </p:txBody>
      </p:sp>
    </p:spTree>
    <p:extLst>
      <p:ext uri="{BB962C8B-B14F-4D97-AF65-F5344CB8AC3E}">
        <p14:creationId xmlns:p14="http://schemas.microsoft.com/office/powerpoint/2010/main" val="434066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pPr>
              <a:defRPr/>
            </a:pPr>
            <a:fld id="{F2212002-9368-4A14-9533-BF31E616DCA0}" type="datetimeFigureOut">
              <a:rPr lang="de-AT"/>
              <a:pPr>
                <a:defRPr/>
              </a:pPr>
              <a:t>03.02.2016</a:t>
            </a:fld>
            <a:endParaRPr lang="de-AT"/>
          </a:p>
        </p:txBody>
      </p:sp>
      <p:sp>
        <p:nvSpPr>
          <p:cNvPr id="5" name="Fußzeilenplatzhalter 4"/>
          <p:cNvSpPr>
            <a:spLocks noGrp="1"/>
          </p:cNvSpPr>
          <p:nvPr>
            <p:ph type="ftr" sz="quarter" idx="11"/>
          </p:nvPr>
        </p:nvSpPr>
        <p:spPr/>
        <p:txBody>
          <a:bodyPr/>
          <a:lstStyle>
            <a:lvl1pPr>
              <a:defRPr/>
            </a:lvl1pPr>
          </a:lstStyle>
          <a:p>
            <a:pPr>
              <a:defRPr/>
            </a:pPr>
            <a:endParaRPr lang="de-AT"/>
          </a:p>
        </p:txBody>
      </p:sp>
      <p:sp>
        <p:nvSpPr>
          <p:cNvPr id="6" name="Foliennummernplatzhalter 5"/>
          <p:cNvSpPr>
            <a:spLocks noGrp="1"/>
          </p:cNvSpPr>
          <p:nvPr>
            <p:ph type="sldNum" sz="quarter" idx="12"/>
          </p:nvPr>
        </p:nvSpPr>
        <p:spPr/>
        <p:txBody>
          <a:bodyPr/>
          <a:lstStyle>
            <a:lvl1pPr>
              <a:defRPr/>
            </a:lvl1pPr>
          </a:lstStyle>
          <a:p>
            <a:pPr>
              <a:defRPr/>
            </a:pPr>
            <a:fld id="{DA931984-B890-4999-8BE9-A1AA608F2653}" type="slidenum">
              <a:rPr lang="de-AT"/>
              <a:pPr>
                <a:defRPr/>
              </a:pPr>
              <a:t>‹Nr.›</a:t>
            </a:fld>
            <a:endParaRPr lang="de-AT"/>
          </a:p>
        </p:txBody>
      </p:sp>
    </p:spTree>
    <p:extLst>
      <p:ext uri="{BB962C8B-B14F-4D97-AF65-F5344CB8AC3E}">
        <p14:creationId xmlns:p14="http://schemas.microsoft.com/office/powerpoint/2010/main" val="1644119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Titelmasterformat durch Klicken bearbeiten</a:t>
            </a:r>
            <a:endParaRPr lang="de-AT" dirty="0"/>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Datumsplatzhalter 3"/>
          <p:cNvSpPr>
            <a:spLocks noGrp="1"/>
          </p:cNvSpPr>
          <p:nvPr>
            <p:ph type="dt" sz="half" idx="10"/>
          </p:nvPr>
        </p:nvSpPr>
        <p:spPr/>
        <p:txBody>
          <a:bodyPr/>
          <a:lstStyle>
            <a:lvl1pPr>
              <a:defRPr/>
            </a:lvl1pPr>
          </a:lstStyle>
          <a:p>
            <a:pPr>
              <a:defRPr/>
            </a:pPr>
            <a:fld id="{4B6466E0-0D7B-4BFE-9471-323A88B7D518}" type="datetimeFigureOut">
              <a:rPr lang="de-AT"/>
              <a:pPr>
                <a:defRPr/>
              </a:pPr>
              <a:t>03.02.2016</a:t>
            </a:fld>
            <a:endParaRPr lang="de-AT"/>
          </a:p>
        </p:txBody>
      </p:sp>
      <p:sp>
        <p:nvSpPr>
          <p:cNvPr id="6" name="Fußzeilenplatzhalter 4"/>
          <p:cNvSpPr>
            <a:spLocks noGrp="1"/>
          </p:cNvSpPr>
          <p:nvPr>
            <p:ph type="ftr" sz="quarter" idx="11"/>
          </p:nvPr>
        </p:nvSpPr>
        <p:spPr/>
        <p:txBody>
          <a:bodyPr/>
          <a:lstStyle>
            <a:lvl1pPr>
              <a:defRPr/>
            </a:lvl1pPr>
          </a:lstStyle>
          <a:p>
            <a:pPr>
              <a:defRPr/>
            </a:pPr>
            <a:endParaRPr lang="de-AT"/>
          </a:p>
        </p:txBody>
      </p:sp>
      <p:sp>
        <p:nvSpPr>
          <p:cNvPr id="7" name="Foliennummernplatzhalter 5"/>
          <p:cNvSpPr>
            <a:spLocks noGrp="1"/>
          </p:cNvSpPr>
          <p:nvPr>
            <p:ph type="sldNum" sz="quarter" idx="12"/>
          </p:nvPr>
        </p:nvSpPr>
        <p:spPr/>
        <p:txBody>
          <a:bodyPr/>
          <a:lstStyle>
            <a:lvl1pPr>
              <a:defRPr/>
            </a:lvl1pPr>
          </a:lstStyle>
          <a:p>
            <a:pPr>
              <a:defRPr/>
            </a:pPr>
            <a:fld id="{BACABE1A-1EE7-4209-A8AE-2151E2763955}" type="slidenum">
              <a:rPr lang="de-AT"/>
              <a:pPr>
                <a:defRPr/>
              </a:pPr>
              <a:t>‹Nr.›</a:t>
            </a:fld>
            <a:endParaRPr lang="de-AT"/>
          </a:p>
        </p:txBody>
      </p:sp>
    </p:spTree>
    <p:extLst>
      <p:ext uri="{BB962C8B-B14F-4D97-AF65-F5344CB8AC3E}">
        <p14:creationId xmlns:p14="http://schemas.microsoft.com/office/powerpoint/2010/main" val="373998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7" name="Datumsplatzhalter 3"/>
          <p:cNvSpPr>
            <a:spLocks noGrp="1"/>
          </p:cNvSpPr>
          <p:nvPr>
            <p:ph type="dt" sz="half" idx="10"/>
          </p:nvPr>
        </p:nvSpPr>
        <p:spPr/>
        <p:txBody>
          <a:bodyPr/>
          <a:lstStyle>
            <a:lvl1pPr>
              <a:defRPr/>
            </a:lvl1pPr>
          </a:lstStyle>
          <a:p>
            <a:pPr>
              <a:defRPr/>
            </a:pPr>
            <a:fld id="{85C01E3A-C98A-45E9-ADD1-1B695C97BE5F}" type="datetimeFigureOut">
              <a:rPr lang="de-AT"/>
              <a:pPr>
                <a:defRPr/>
              </a:pPr>
              <a:t>03.02.2016</a:t>
            </a:fld>
            <a:endParaRPr lang="de-AT"/>
          </a:p>
        </p:txBody>
      </p:sp>
      <p:sp>
        <p:nvSpPr>
          <p:cNvPr id="8" name="Fußzeilenplatzhalter 4"/>
          <p:cNvSpPr>
            <a:spLocks noGrp="1"/>
          </p:cNvSpPr>
          <p:nvPr>
            <p:ph type="ftr" sz="quarter" idx="11"/>
          </p:nvPr>
        </p:nvSpPr>
        <p:spPr/>
        <p:txBody>
          <a:bodyPr/>
          <a:lstStyle>
            <a:lvl1pPr>
              <a:defRPr/>
            </a:lvl1pPr>
          </a:lstStyle>
          <a:p>
            <a:pPr>
              <a:defRPr/>
            </a:pPr>
            <a:endParaRPr lang="de-AT"/>
          </a:p>
        </p:txBody>
      </p:sp>
      <p:sp>
        <p:nvSpPr>
          <p:cNvPr id="9" name="Foliennummernplatzhalter 5"/>
          <p:cNvSpPr>
            <a:spLocks noGrp="1"/>
          </p:cNvSpPr>
          <p:nvPr>
            <p:ph type="sldNum" sz="quarter" idx="12"/>
          </p:nvPr>
        </p:nvSpPr>
        <p:spPr/>
        <p:txBody>
          <a:bodyPr/>
          <a:lstStyle>
            <a:lvl1pPr>
              <a:defRPr/>
            </a:lvl1pPr>
          </a:lstStyle>
          <a:p>
            <a:pPr>
              <a:defRPr/>
            </a:pPr>
            <a:fld id="{66C7DCA4-3E8C-42A7-9C33-FA51BB67ABA9}" type="slidenum">
              <a:rPr lang="de-AT"/>
              <a:pPr>
                <a:defRPr/>
              </a:pPr>
              <a:t>‹Nr.›</a:t>
            </a:fld>
            <a:endParaRPr lang="de-AT"/>
          </a:p>
        </p:txBody>
      </p:sp>
    </p:spTree>
    <p:extLst>
      <p:ext uri="{BB962C8B-B14F-4D97-AF65-F5344CB8AC3E}">
        <p14:creationId xmlns:p14="http://schemas.microsoft.com/office/powerpoint/2010/main" val="3032029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Datumsplatzhalter 3"/>
          <p:cNvSpPr>
            <a:spLocks noGrp="1"/>
          </p:cNvSpPr>
          <p:nvPr>
            <p:ph type="dt" sz="half" idx="10"/>
          </p:nvPr>
        </p:nvSpPr>
        <p:spPr/>
        <p:txBody>
          <a:bodyPr/>
          <a:lstStyle>
            <a:lvl1pPr>
              <a:defRPr/>
            </a:lvl1pPr>
          </a:lstStyle>
          <a:p>
            <a:pPr>
              <a:defRPr/>
            </a:pPr>
            <a:fld id="{8475E91A-6CA8-45A7-B0B3-535438C64647}" type="datetimeFigureOut">
              <a:rPr lang="de-AT"/>
              <a:pPr>
                <a:defRPr/>
              </a:pPr>
              <a:t>03.02.2016</a:t>
            </a:fld>
            <a:endParaRPr lang="de-AT"/>
          </a:p>
        </p:txBody>
      </p:sp>
      <p:sp>
        <p:nvSpPr>
          <p:cNvPr id="4" name="Fußzeilenplatzhalter 4"/>
          <p:cNvSpPr>
            <a:spLocks noGrp="1"/>
          </p:cNvSpPr>
          <p:nvPr>
            <p:ph type="ftr" sz="quarter" idx="11"/>
          </p:nvPr>
        </p:nvSpPr>
        <p:spPr/>
        <p:txBody>
          <a:bodyPr/>
          <a:lstStyle>
            <a:lvl1pPr>
              <a:defRPr/>
            </a:lvl1pPr>
          </a:lstStyle>
          <a:p>
            <a:pPr>
              <a:defRPr/>
            </a:pPr>
            <a:endParaRPr lang="de-AT"/>
          </a:p>
        </p:txBody>
      </p:sp>
      <p:sp>
        <p:nvSpPr>
          <p:cNvPr id="5" name="Foliennummernplatzhalter 5"/>
          <p:cNvSpPr>
            <a:spLocks noGrp="1"/>
          </p:cNvSpPr>
          <p:nvPr>
            <p:ph type="sldNum" sz="quarter" idx="12"/>
          </p:nvPr>
        </p:nvSpPr>
        <p:spPr/>
        <p:txBody>
          <a:bodyPr/>
          <a:lstStyle>
            <a:lvl1pPr>
              <a:defRPr/>
            </a:lvl1pPr>
          </a:lstStyle>
          <a:p>
            <a:pPr>
              <a:defRPr/>
            </a:pPr>
            <a:fld id="{15D2489F-6C32-4E5A-BDCE-C9CE593E932B}" type="slidenum">
              <a:rPr lang="de-AT"/>
              <a:pPr>
                <a:defRPr/>
              </a:pPr>
              <a:t>‹Nr.›</a:t>
            </a:fld>
            <a:endParaRPr lang="de-AT"/>
          </a:p>
        </p:txBody>
      </p:sp>
    </p:spTree>
    <p:extLst>
      <p:ext uri="{BB962C8B-B14F-4D97-AF65-F5344CB8AC3E}">
        <p14:creationId xmlns:p14="http://schemas.microsoft.com/office/powerpoint/2010/main" val="1507078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7424066F-BF89-4D51-BC8C-F535D519F8BC}" type="datetimeFigureOut">
              <a:rPr lang="de-AT"/>
              <a:pPr>
                <a:defRPr/>
              </a:pPr>
              <a:t>03.02.2016</a:t>
            </a:fld>
            <a:endParaRPr lang="de-AT"/>
          </a:p>
        </p:txBody>
      </p:sp>
      <p:sp>
        <p:nvSpPr>
          <p:cNvPr id="3" name="Fußzeilenplatzhalter 4"/>
          <p:cNvSpPr>
            <a:spLocks noGrp="1"/>
          </p:cNvSpPr>
          <p:nvPr>
            <p:ph type="ftr" sz="quarter" idx="11"/>
          </p:nvPr>
        </p:nvSpPr>
        <p:spPr/>
        <p:txBody>
          <a:bodyPr/>
          <a:lstStyle>
            <a:lvl1pPr>
              <a:defRPr/>
            </a:lvl1pPr>
          </a:lstStyle>
          <a:p>
            <a:pPr>
              <a:defRPr/>
            </a:pPr>
            <a:endParaRPr lang="de-AT"/>
          </a:p>
        </p:txBody>
      </p:sp>
      <p:sp>
        <p:nvSpPr>
          <p:cNvPr id="4" name="Foliennummernplatzhalter 5"/>
          <p:cNvSpPr>
            <a:spLocks noGrp="1"/>
          </p:cNvSpPr>
          <p:nvPr>
            <p:ph type="sldNum" sz="quarter" idx="12"/>
          </p:nvPr>
        </p:nvSpPr>
        <p:spPr/>
        <p:txBody>
          <a:bodyPr/>
          <a:lstStyle>
            <a:lvl1pPr>
              <a:defRPr/>
            </a:lvl1pPr>
          </a:lstStyle>
          <a:p>
            <a:pPr>
              <a:defRPr/>
            </a:pPr>
            <a:fld id="{5F389FDA-9963-4EE4-B9F3-894357BE5B40}" type="slidenum">
              <a:rPr lang="de-AT"/>
              <a:pPr>
                <a:defRPr/>
              </a:pPr>
              <a:t>‹Nr.›</a:t>
            </a:fld>
            <a:endParaRPr lang="de-AT"/>
          </a:p>
        </p:txBody>
      </p:sp>
    </p:spTree>
    <p:extLst>
      <p:ext uri="{BB962C8B-B14F-4D97-AF65-F5344CB8AC3E}">
        <p14:creationId xmlns:p14="http://schemas.microsoft.com/office/powerpoint/2010/main" val="563306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FB35D13E-735C-4B92-98AB-27B66D944C7F}" type="datetimeFigureOut">
              <a:rPr lang="de-AT"/>
              <a:pPr>
                <a:defRPr/>
              </a:pPr>
              <a:t>03.02.2016</a:t>
            </a:fld>
            <a:endParaRPr lang="de-AT"/>
          </a:p>
        </p:txBody>
      </p:sp>
      <p:sp>
        <p:nvSpPr>
          <p:cNvPr id="6" name="Fußzeilenplatzhalter 4"/>
          <p:cNvSpPr>
            <a:spLocks noGrp="1"/>
          </p:cNvSpPr>
          <p:nvPr>
            <p:ph type="ftr" sz="quarter" idx="11"/>
          </p:nvPr>
        </p:nvSpPr>
        <p:spPr/>
        <p:txBody>
          <a:bodyPr/>
          <a:lstStyle>
            <a:lvl1pPr>
              <a:defRPr/>
            </a:lvl1pPr>
          </a:lstStyle>
          <a:p>
            <a:pPr>
              <a:defRPr/>
            </a:pPr>
            <a:endParaRPr lang="de-AT"/>
          </a:p>
        </p:txBody>
      </p:sp>
      <p:sp>
        <p:nvSpPr>
          <p:cNvPr id="7" name="Foliennummernplatzhalter 5"/>
          <p:cNvSpPr>
            <a:spLocks noGrp="1"/>
          </p:cNvSpPr>
          <p:nvPr>
            <p:ph type="sldNum" sz="quarter" idx="12"/>
          </p:nvPr>
        </p:nvSpPr>
        <p:spPr/>
        <p:txBody>
          <a:bodyPr/>
          <a:lstStyle>
            <a:lvl1pPr>
              <a:defRPr/>
            </a:lvl1pPr>
          </a:lstStyle>
          <a:p>
            <a:pPr>
              <a:defRPr/>
            </a:pPr>
            <a:fld id="{DF3A3C1D-E56C-49BD-87BF-3D40270CD8EF}" type="slidenum">
              <a:rPr lang="de-AT"/>
              <a:pPr>
                <a:defRPr/>
              </a:pPr>
              <a:t>‹Nr.›</a:t>
            </a:fld>
            <a:endParaRPr lang="de-AT"/>
          </a:p>
        </p:txBody>
      </p:sp>
    </p:spTree>
    <p:extLst>
      <p:ext uri="{BB962C8B-B14F-4D97-AF65-F5344CB8AC3E}">
        <p14:creationId xmlns:p14="http://schemas.microsoft.com/office/powerpoint/2010/main" val="116568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815D5636-7926-45C3-82B4-6339F8015892}" type="datetimeFigureOut">
              <a:rPr lang="de-AT"/>
              <a:pPr>
                <a:defRPr/>
              </a:pPr>
              <a:t>03.02.2016</a:t>
            </a:fld>
            <a:endParaRPr lang="de-AT"/>
          </a:p>
        </p:txBody>
      </p:sp>
      <p:sp>
        <p:nvSpPr>
          <p:cNvPr id="6" name="Fußzeilenplatzhalter 4"/>
          <p:cNvSpPr>
            <a:spLocks noGrp="1"/>
          </p:cNvSpPr>
          <p:nvPr>
            <p:ph type="ftr" sz="quarter" idx="11"/>
          </p:nvPr>
        </p:nvSpPr>
        <p:spPr/>
        <p:txBody>
          <a:bodyPr/>
          <a:lstStyle>
            <a:lvl1pPr>
              <a:defRPr/>
            </a:lvl1pPr>
          </a:lstStyle>
          <a:p>
            <a:pPr>
              <a:defRPr/>
            </a:pPr>
            <a:endParaRPr lang="de-AT"/>
          </a:p>
        </p:txBody>
      </p:sp>
      <p:sp>
        <p:nvSpPr>
          <p:cNvPr id="7" name="Foliennummernplatzhalter 5"/>
          <p:cNvSpPr>
            <a:spLocks noGrp="1"/>
          </p:cNvSpPr>
          <p:nvPr>
            <p:ph type="sldNum" sz="quarter" idx="12"/>
          </p:nvPr>
        </p:nvSpPr>
        <p:spPr/>
        <p:txBody>
          <a:bodyPr/>
          <a:lstStyle>
            <a:lvl1pPr>
              <a:defRPr/>
            </a:lvl1pPr>
          </a:lstStyle>
          <a:p>
            <a:pPr>
              <a:defRPr/>
            </a:pPr>
            <a:fld id="{2AB63AEB-B210-4E9C-8BDD-F7B1B0C41BF5}" type="slidenum">
              <a:rPr lang="de-AT"/>
              <a:pPr>
                <a:defRPr/>
              </a:pPr>
              <a:t>‹Nr.›</a:t>
            </a:fld>
            <a:endParaRPr lang="de-AT"/>
          </a:p>
        </p:txBody>
      </p:sp>
    </p:spTree>
    <p:extLst>
      <p:ext uri="{BB962C8B-B14F-4D97-AF65-F5344CB8AC3E}">
        <p14:creationId xmlns:p14="http://schemas.microsoft.com/office/powerpoint/2010/main" val="3170189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5875" y="0"/>
            <a:ext cx="9159875"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elplatzhalter 1"/>
          <p:cNvSpPr>
            <a:spLocks noGrp="1"/>
          </p:cNvSpPr>
          <p:nvPr>
            <p:ph type="title"/>
          </p:nvPr>
        </p:nvSpPr>
        <p:spPr bwMode="auto">
          <a:xfrm>
            <a:off x="306388" y="893763"/>
            <a:ext cx="822960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endParaRPr lang="de-AT" altLang="de-DE" smtClean="0"/>
          </a:p>
        </p:txBody>
      </p:sp>
      <p:sp>
        <p:nvSpPr>
          <p:cNvPr id="1028" name="Textplatzhalter 2"/>
          <p:cNvSpPr>
            <a:spLocks noGrp="1"/>
          </p:cNvSpPr>
          <p:nvPr>
            <p:ph type="body" idx="1"/>
          </p:nvPr>
        </p:nvSpPr>
        <p:spPr bwMode="auto">
          <a:xfrm>
            <a:off x="323850" y="2060575"/>
            <a:ext cx="8229600" cy="408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AT" altLang="de-DE" smtClean="0"/>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1165BD73-07F0-45C7-BAF8-71891D51DA1C}" type="datetimeFigureOut">
              <a:rPr lang="de-AT"/>
              <a:pPr>
                <a:defRPr/>
              </a:pPr>
              <a:t>03.02.2016</a:t>
            </a:fld>
            <a:endParaRPr lang="de-AT"/>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de-AT"/>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7F28A65-69E1-4D28-A5A3-15C500C4864B}" type="slidenum">
              <a:rPr lang="de-AT"/>
              <a:pPr>
                <a:defRPr/>
              </a:pPr>
              <a:t>‹Nr.›</a:t>
            </a:fld>
            <a:endParaRPr lang="de-AT"/>
          </a:p>
        </p:txBody>
      </p:sp>
      <p:pic>
        <p:nvPicPr>
          <p:cNvPr id="1032" name="Picture 19"/>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212138" y="0"/>
            <a:ext cx="608012"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9"/>
          <p:cNvPicPr preferRelativeResize="0">
            <a:picLocks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5875" y="566738"/>
            <a:ext cx="9159875" cy="46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9"/>
          <p:cNvPicPr preferRelativeResize="0">
            <a:picLocks noChangeArrowheads="1"/>
          </p:cNvPicPr>
          <p:nvPr/>
        </p:nvPicPr>
        <p:blipFill>
          <a:blip r:embed="rId15"/>
          <a:stretch>
            <a:fillRect/>
          </a:stretch>
        </p:blipFill>
        <p:spPr bwMode="auto">
          <a:xfrm>
            <a:off x="0" y="6602413"/>
            <a:ext cx="9144000" cy="25558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pic>
      <p:sp>
        <p:nvSpPr>
          <p:cNvPr id="1035" name="Rechteck 21"/>
          <p:cNvSpPr>
            <a:spLocks noChangeArrowheads="1"/>
          </p:cNvSpPr>
          <p:nvPr/>
        </p:nvSpPr>
        <p:spPr bwMode="auto">
          <a:xfrm>
            <a:off x="-15875" y="6516688"/>
            <a:ext cx="9144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de-DE" altLang="de-DE" dirty="0" smtClean="0">
                <a:solidFill>
                  <a:srgbClr val="333333"/>
                </a:solidFill>
              </a:rPr>
              <a:t> </a:t>
            </a:r>
            <a:r>
              <a:rPr lang="de-DE" altLang="de-DE" sz="1000" dirty="0" smtClean="0">
                <a:solidFill>
                  <a:srgbClr val="333333"/>
                </a:solidFill>
                <a:latin typeface="Syntax LT Std" pitchFamily="34" charset="0"/>
              </a:rPr>
              <a:t>© Österreichischer Bundesverlag Schulbuch GmbH &amp; Co. KG, Wien 2016</a:t>
            </a:r>
          </a:p>
        </p:txBody>
      </p:sp>
      <p:pic>
        <p:nvPicPr>
          <p:cNvPr id="1036" name="Picture 13" descr="I:\500-vs_hs\Aushilfen\___Carina\Unterwegs\uw1_schriftzug_weiss.gif"/>
          <p:cNvPicPr>
            <a:picLocks noChangeAspect="1" noChangeArrowheads="1"/>
          </p:cNvPicPr>
          <p:nvPr/>
        </p:nvPicPr>
        <p:blipFill>
          <a:blip r:embed="rId16" cstate="print">
            <a:extLst>
              <a:ext uri="{28A0092B-C50C-407E-A947-70E740481C1C}">
                <a14:useLocalDpi xmlns:a14="http://schemas.microsoft.com/office/drawing/2010/main" val="0"/>
              </a:ext>
            </a:extLst>
          </a:blip>
          <a:srcRect r="17387"/>
          <a:stretch>
            <a:fillRect/>
          </a:stretch>
        </p:blipFill>
        <p:spPr bwMode="auto">
          <a:xfrm>
            <a:off x="250825" y="77788"/>
            <a:ext cx="160655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Textfeld 1"/>
          <p:cNvSpPr txBox="1">
            <a:spLocks noChangeArrowheads="1"/>
          </p:cNvSpPr>
          <p:nvPr userDrawn="1"/>
        </p:nvSpPr>
        <p:spPr bwMode="auto">
          <a:xfrm>
            <a:off x="1835150" y="-128588"/>
            <a:ext cx="49688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de-AT" altLang="de-DE" sz="4800" b="1" dirty="0" smtClean="0">
                <a:solidFill>
                  <a:schemeClr val="bg1"/>
                </a:solidFill>
                <a:latin typeface="+mj-lt"/>
              </a:rPr>
              <a:t>3</a:t>
            </a:r>
          </a:p>
        </p:txBody>
      </p:sp>
    </p:spTree>
  </p:cSld>
  <p:clrMap bg1="lt1" tx1="dk1" bg2="lt2" tx2="dk2" accent1="accent1" accent2="accent2" accent3="accent3" accent4="accent4" accent5="accent5" accent6="accent6" hlink="hlink" folHlink="folHlink"/>
  <p:sldLayoutIdLst>
    <p:sldLayoutId id="2147483971" r:id="rId1"/>
    <p:sldLayoutId id="2147483961" r:id="rId2"/>
    <p:sldLayoutId id="2147483962" r:id="rId3"/>
    <p:sldLayoutId id="2147483963" r:id="rId4"/>
    <p:sldLayoutId id="2147483964" r:id="rId5"/>
    <p:sldLayoutId id="2147483965" r:id="rId6"/>
    <p:sldLayoutId id="2147483966" r:id="rId7"/>
    <p:sldLayoutId id="2147483967" r:id="rId8"/>
    <p:sldLayoutId id="2147483968" r:id="rId9"/>
    <p:sldLayoutId id="2147483969" r:id="rId10"/>
    <p:sldLayoutId id="2147483970" r:id="rId11"/>
  </p:sldLayoutIdLst>
  <p:timing>
    <p:tnLst>
      <p:par>
        <p:cTn id="1" dur="indefinite" restart="never" nodeType="tmRoot"/>
      </p:par>
    </p:tnLst>
  </p:timing>
  <p:txStyles>
    <p:titleStyle>
      <a:lvl1pPr algn="ctr" rtl="0" eaLnBrk="0" fontAlgn="base" hangingPunct="0">
        <a:spcBef>
          <a:spcPct val="0"/>
        </a:spcBef>
        <a:spcAft>
          <a:spcPct val="0"/>
        </a:spcAft>
        <a:defRPr sz="3800" b="1" kern="1200">
          <a:solidFill>
            <a:srgbClr val="333333"/>
          </a:solidFill>
          <a:latin typeface="Syntax LT Std" pitchFamily="34" charset="0"/>
          <a:ea typeface="+mj-ea"/>
          <a:cs typeface="+mj-cs"/>
        </a:defRPr>
      </a:lvl1pPr>
      <a:lvl2pPr algn="ctr" rtl="0" eaLnBrk="0" fontAlgn="base" hangingPunct="0">
        <a:spcBef>
          <a:spcPct val="0"/>
        </a:spcBef>
        <a:spcAft>
          <a:spcPct val="0"/>
        </a:spcAft>
        <a:defRPr sz="3800" b="1">
          <a:solidFill>
            <a:srgbClr val="333333"/>
          </a:solidFill>
          <a:latin typeface="Syntax LT Std" pitchFamily="34" charset="0"/>
        </a:defRPr>
      </a:lvl2pPr>
      <a:lvl3pPr algn="ctr" rtl="0" eaLnBrk="0" fontAlgn="base" hangingPunct="0">
        <a:spcBef>
          <a:spcPct val="0"/>
        </a:spcBef>
        <a:spcAft>
          <a:spcPct val="0"/>
        </a:spcAft>
        <a:defRPr sz="3800" b="1">
          <a:solidFill>
            <a:srgbClr val="333333"/>
          </a:solidFill>
          <a:latin typeface="Syntax LT Std" pitchFamily="34" charset="0"/>
        </a:defRPr>
      </a:lvl3pPr>
      <a:lvl4pPr algn="ctr" rtl="0" eaLnBrk="0" fontAlgn="base" hangingPunct="0">
        <a:spcBef>
          <a:spcPct val="0"/>
        </a:spcBef>
        <a:spcAft>
          <a:spcPct val="0"/>
        </a:spcAft>
        <a:defRPr sz="3800" b="1">
          <a:solidFill>
            <a:srgbClr val="333333"/>
          </a:solidFill>
          <a:latin typeface="Syntax LT Std" pitchFamily="34" charset="0"/>
        </a:defRPr>
      </a:lvl4pPr>
      <a:lvl5pPr algn="ctr" rtl="0" eaLnBrk="0" fontAlgn="base" hangingPunct="0">
        <a:spcBef>
          <a:spcPct val="0"/>
        </a:spcBef>
        <a:spcAft>
          <a:spcPct val="0"/>
        </a:spcAft>
        <a:defRPr sz="3800" b="1">
          <a:solidFill>
            <a:srgbClr val="333333"/>
          </a:solidFill>
          <a:latin typeface="Syntax LT Std" pitchFamily="34" charset="0"/>
        </a:defRPr>
      </a:lvl5pPr>
      <a:lvl6pPr marL="457200" algn="ctr" rtl="0" fontAlgn="base">
        <a:spcBef>
          <a:spcPct val="0"/>
        </a:spcBef>
        <a:spcAft>
          <a:spcPct val="0"/>
        </a:spcAft>
        <a:defRPr sz="3800" b="1">
          <a:solidFill>
            <a:srgbClr val="333333"/>
          </a:solidFill>
          <a:latin typeface="Syntax LT Std" pitchFamily="34" charset="0"/>
        </a:defRPr>
      </a:lvl6pPr>
      <a:lvl7pPr marL="914400" algn="ctr" rtl="0" fontAlgn="base">
        <a:spcBef>
          <a:spcPct val="0"/>
        </a:spcBef>
        <a:spcAft>
          <a:spcPct val="0"/>
        </a:spcAft>
        <a:defRPr sz="3800" b="1">
          <a:solidFill>
            <a:srgbClr val="333333"/>
          </a:solidFill>
          <a:latin typeface="Syntax LT Std" pitchFamily="34" charset="0"/>
        </a:defRPr>
      </a:lvl7pPr>
      <a:lvl8pPr marL="1371600" algn="ctr" rtl="0" fontAlgn="base">
        <a:spcBef>
          <a:spcPct val="0"/>
        </a:spcBef>
        <a:spcAft>
          <a:spcPct val="0"/>
        </a:spcAft>
        <a:defRPr sz="3800" b="1">
          <a:solidFill>
            <a:srgbClr val="333333"/>
          </a:solidFill>
          <a:latin typeface="Syntax LT Std" pitchFamily="34" charset="0"/>
        </a:defRPr>
      </a:lvl8pPr>
      <a:lvl9pPr marL="1828800" algn="ctr" rtl="0" fontAlgn="base">
        <a:spcBef>
          <a:spcPct val="0"/>
        </a:spcBef>
        <a:spcAft>
          <a:spcPct val="0"/>
        </a:spcAft>
        <a:defRPr sz="3800" b="1">
          <a:solidFill>
            <a:srgbClr val="333333"/>
          </a:solidFill>
          <a:latin typeface="Syntax LT Std" pitchFamily="34" charset="0"/>
        </a:defRPr>
      </a:lvl9pPr>
    </p:titleStyle>
    <p:bodyStyle>
      <a:lvl1pPr marL="342900" indent="-342900" algn="l" rtl="0" eaLnBrk="0" fontAlgn="base" hangingPunct="0">
        <a:spcBef>
          <a:spcPct val="20000"/>
        </a:spcBef>
        <a:spcAft>
          <a:spcPct val="0"/>
        </a:spcAft>
        <a:buFont typeface="Arial" charset="0"/>
        <a:buChar char="•"/>
        <a:defRPr lang="de-AT" sz="3800" b="1" kern="1200" dirty="0">
          <a:solidFill>
            <a:srgbClr val="333333"/>
          </a:solidFill>
          <a:latin typeface="Syntax LT Std" pitchFamily="34" charset="0"/>
          <a:ea typeface="+mj-ea"/>
          <a:cs typeface="+mj-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txBox="1">
            <a:spLocks/>
          </p:cNvSpPr>
          <p:nvPr/>
        </p:nvSpPr>
        <p:spPr>
          <a:xfrm>
            <a:off x="403920" y="2492896"/>
            <a:ext cx="8229600" cy="677863"/>
          </a:xfrm>
          <a:prstGeom prst="rect">
            <a:avLst/>
          </a:prstGeom>
        </p:spPr>
        <p:txBody>
          <a:bodyPr/>
          <a:lstStyle>
            <a:lvl1pPr algn="ctr" rtl="0" eaLnBrk="0" fontAlgn="base" hangingPunct="0">
              <a:spcBef>
                <a:spcPct val="0"/>
              </a:spcBef>
              <a:spcAft>
                <a:spcPct val="0"/>
              </a:spcAft>
              <a:defRPr sz="3800" b="1" kern="1200">
                <a:solidFill>
                  <a:srgbClr val="333333"/>
                </a:solidFill>
                <a:latin typeface="Syntax LT Std" pitchFamily="34" charset="0"/>
                <a:ea typeface="+mj-ea"/>
                <a:cs typeface="+mj-cs"/>
              </a:defRPr>
            </a:lvl1pPr>
            <a:lvl2pPr algn="ctr" rtl="0" eaLnBrk="0" fontAlgn="base" hangingPunct="0">
              <a:spcBef>
                <a:spcPct val="0"/>
              </a:spcBef>
              <a:spcAft>
                <a:spcPct val="0"/>
              </a:spcAft>
              <a:defRPr sz="3800" b="1">
                <a:solidFill>
                  <a:srgbClr val="333333"/>
                </a:solidFill>
                <a:latin typeface="Syntax LT Std" pitchFamily="34" charset="0"/>
              </a:defRPr>
            </a:lvl2pPr>
            <a:lvl3pPr algn="ctr" rtl="0" eaLnBrk="0" fontAlgn="base" hangingPunct="0">
              <a:spcBef>
                <a:spcPct val="0"/>
              </a:spcBef>
              <a:spcAft>
                <a:spcPct val="0"/>
              </a:spcAft>
              <a:defRPr sz="3800" b="1">
                <a:solidFill>
                  <a:srgbClr val="333333"/>
                </a:solidFill>
                <a:latin typeface="Syntax LT Std" pitchFamily="34" charset="0"/>
              </a:defRPr>
            </a:lvl3pPr>
            <a:lvl4pPr algn="ctr" rtl="0" eaLnBrk="0" fontAlgn="base" hangingPunct="0">
              <a:spcBef>
                <a:spcPct val="0"/>
              </a:spcBef>
              <a:spcAft>
                <a:spcPct val="0"/>
              </a:spcAft>
              <a:defRPr sz="3800" b="1">
                <a:solidFill>
                  <a:srgbClr val="333333"/>
                </a:solidFill>
                <a:latin typeface="Syntax LT Std" pitchFamily="34" charset="0"/>
              </a:defRPr>
            </a:lvl4pPr>
            <a:lvl5pPr algn="ctr" rtl="0" eaLnBrk="0" fontAlgn="base" hangingPunct="0">
              <a:spcBef>
                <a:spcPct val="0"/>
              </a:spcBef>
              <a:spcAft>
                <a:spcPct val="0"/>
              </a:spcAft>
              <a:defRPr sz="3800" b="1">
                <a:solidFill>
                  <a:srgbClr val="333333"/>
                </a:solidFill>
                <a:latin typeface="Syntax LT Std" pitchFamily="34" charset="0"/>
              </a:defRPr>
            </a:lvl5pPr>
            <a:lvl6pPr marL="457200" algn="ctr" rtl="0" fontAlgn="base">
              <a:spcBef>
                <a:spcPct val="0"/>
              </a:spcBef>
              <a:spcAft>
                <a:spcPct val="0"/>
              </a:spcAft>
              <a:defRPr sz="3800" b="1">
                <a:solidFill>
                  <a:srgbClr val="333333"/>
                </a:solidFill>
                <a:latin typeface="Syntax LT Std" pitchFamily="34" charset="0"/>
              </a:defRPr>
            </a:lvl6pPr>
            <a:lvl7pPr marL="914400" algn="ctr" rtl="0" fontAlgn="base">
              <a:spcBef>
                <a:spcPct val="0"/>
              </a:spcBef>
              <a:spcAft>
                <a:spcPct val="0"/>
              </a:spcAft>
              <a:defRPr sz="3800" b="1">
                <a:solidFill>
                  <a:srgbClr val="333333"/>
                </a:solidFill>
                <a:latin typeface="Syntax LT Std" pitchFamily="34" charset="0"/>
              </a:defRPr>
            </a:lvl7pPr>
            <a:lvl8pPr marL="1371600" algn="ctr" rtl="0" fontAlgn="base">
              <a:spcBef>
                <a:spcPct val="0"/>
              </a:spcBef>
              <a:spcAft>
                <a:spcPct val="0"/>
              </a:spcAft>
              <a:defRPr sz="3800" b="1">
                <a:solidFill>
                  <a:srgbClr val="333333"/>
                </a:solidFill>
                <a:latin typeface="Syntax LT Std" pitchFamily="34" charset="0"/>
              </a:defRPr>
            </a:lvl8pPr>
            <a:lvl9pPr marL="1828800" algn="ctr" rtl="0" fontAlgn="base">
              <a:spcBef>
                <a:spcPct val="0"/>
              </a:spcBef>
              <a:spcAft>
                <a:spcPct val="0"/>
              </a:spcAft>
              <a:defRPr sz="3800" b="1">
                <a:solidFill>
                  <a:srgbClr val="333333"/>
                </a:solidFill>
                <a:latin typeface="Syntax LT Std" pitchFamily="34" charset="0"/>
              </a:defRPr>
            </a:lvl9pPr>
          </a:lstStyle>
          <a:p>
            <a:r>
              <a:rPr lang="de-AT" altLang="de-DE" dirty="0" smtClean="0"/>
              <a:t>Die Gesteinszonen </a:t>
            </a:r>
          </a:p>
          <a:p>
            <a:r>
              <a:rPr lang="de-AT" altLang="de-DE" dirty="0" smtClean="0"/>
              <a:t>der Ostalpen</a:t>
            </a:r>
            <a:endParaRPr lang="de-AT" altLang="de-DE" dirty="0" smtClean="0"/>
          </a:p>
        </p:txBody>
      </p:sp>
    </p:spTree>
    <p:extLst>
      <p:ext uri="{BB962C8B-B14F-4D97-AF65-F5344CB8AC3E}">
        <p14:creationId xmlns:p14="http://schemas.microsoft.com/office/powerpoint/2010/main" val="62944290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title"/>
          </p:nvPr>
        </p:nvSpPr>
        <p:spPr>
          <a:xfrm>
            <a:off x="457200" y="1006475"/>
            <a:ext cx="8229600" cy="677863"/>
          </a:xfrm>
        </p:spPr>
        <p:txBody>
          <a:bodyPr/>
          <a:lstStyle/>
          <a:p>
            <a:r>
              <a:rPr lang="de-AT" altLang="de-DE" dirty="0" smtClean="0"/>
              <a:t>Die Gesteinszonen der Ostalpen</a:t>
            </a:r>
          </a:p>
        </p:txBody>
      </p:sp>
      <p:sp>
        <p:nvSpPr>
          <p:cNvPr id="3075" name="Inhaltsplatzhalter 2"/>
          <p:cNvSpPr>
            <a:spLocks noGrp="1"/>
          </p:cNvSpPr>
          <p:nvPr>
            <p:ph idx="1"/>
          </p:nvPr>
        </p:nvSpPr>
        <p:spPr>
          <a:xfrm>
            <a:off x="3203848" y="1772816"/>
            <a:ext cx="4104456" cy="4536504"/>
          </a:xfrm>
        </p:spPr>
        <p:txBody>
          <a:bodyPr/>
          <a:lstStyle/>
          <a:p>
            <a:pPr marL="0" indent="0">
              <a:buNone/>
            </a:pPr>
            <a:r>
              <a:rPr lang="de-AT" altLang="de-DE" sz="1400" dirty="0" smtClean="0"/>
              <a:t>Sandsteinzone</a:t>
            </a:r>
          </a:p>
          <a:p>
            <a:pPr>
              <a:buFont typeface="Wingdings" panose="05000000000000000000" pitchFamily="2" charset="2"/>
              <a:buChar char="§"/>
            </a:pPr>
            <a:r>
              <a:rPr lang="de-AT" altLang="de-DE" sz="1200" b="0" dirty="0" smtClean="0"/>
              <a:t>am Nordrand der Alpen</a:t>
            </a:r>
          </a:p>
          <a:p>
            <a:pPr>
              <a:buFont typeface="Wingdings" panose="05000000000000000000" pitchFamily="2" charset="2"/>
              <a:buChar char="§"/>
            </a:pPr>
            <a:r>
              <a:rPr lang="de-AT" altLang="de-DE" sz="1200" b="0" dirty="0" smtClean="0"/>
              <a:t>Sandstein: wasserundurchlässig</a:t>
            </a:r>
          </a:p>
          <a:p>
            <a:pPr>
              <a:buFont typeface="Wingdings" panose="05000000000000000000" pitchFamily="2" charset="2"/>
              <a:buChar char="§"/>
            </a:pPr>
            <a:r>
              <a:rPr lang="de-AT" altLang="de-DE" sz="1200" b="0" dirty="0" smtClean="0"/>
              <a:t>Bergrücken und Kuppen</a:t>
            </a:r>
          </a:p>
          <a:p>
            <a:pPr>
              <a:buFont typeface="Wingdings" panose="05000000000000000000" pitchFamily="2" charset="2"/>
              <a:buChar char="§"/>
            </a:pPr>
            <a:r>
              <a:rPr lang="de-AT" altLang="de-DE" sz="1200" b="0" dirty="0"/>
              <a:t>m</a:t>
            </a:r>
            <a:r>
              <a:rPr lang="de-AT" altLang="de-DE" sz="1200" b="0" dirty="0" smtClean="0"/>
              <a:t>eist bewaldet</a:t>
            </a:r>
          </a:p>
          <a:p>
            <a:pPr marL="0" indent="0">
              <a:buNone/>
            </a:pPr>
            <a:r>
              <a:rPr lang="de-AT" altLang="de-DE" sz="1400" dirty="0" smtClean="0"/>
              <a:t>Nördliche und südliche Kalkalpen</a:t>
            </a:r>
          </a:p>
          <a:p>
            <a:pPr>
              <a:buFont typeface="Wingdings" panose="05000000000000000000" pitchFamily="2" charset="2"/>
              <a:buChar char="§"/>
            </a:pPr>
            <a:r>
              <a:rPr lang="de-AT" altLang="de-DE" sz="1200" b="0" dirty="0" smtClean="0"/>
              <a:t>Kalkstein</a:t>
            </a:r>
          </a:p>
          <a:p>
            <a:pPr>
              <a:buFont typeface="Wingdings" panose="05000000000000000000" pitchFamily="2" charset="2"/>
              <a:buChar char="§"/>
            </a:pPr>
            <a:r>
              <a:rPr lang="de-AT" altLang="de-DE" sz="1200" b="0" dirty="0"/>
              <a:t>w</a:t>
            </a:r>
            <a:r>
              <a:rPr lang="de-AT" altLang="de-DE" sz="1200" b="0" dirty="0" smtClean="0"/>
              <a:t>asserdurchlässig</a:t>
            </a:r>
          </a:p>
          <a:p>
            <a:pPr>
              <a:buFont typeface="Wingdings" panose="05000000000000000000" pitchFamily="2" charset="2"/>
              <a:buChar char="§"/>
            </a:pPr>
            <a:r>
              <a:rPr lang="de-AT" altLang="de-DE" sz="1200" b="0" dirty="0"/>
              <a:t>s</a:t>
            </a:r>
            <a:r>
              <a:rPr lang="de-AT" altLang="de-DE" sz="1200" b="0" dirty="0" smtClean="0"/>
              <a:t>chroffe und steile Felsen</a:t>
            </a:r>
          </a:p>
          <a:p>
            <a:pPr>
              <a:buFont typeface="Wingdings" panose="05000000000000000000" pitchFamily="2" charset="2"/>
              <a:buChar char="§"/>
            </a:pPr>
            <a:r>
              <a:rPr lang="de-AT" altLang="de-DE" sz="1200" b="0" dirty="0"/>
              <a:t>m</a:t>
            </a:r>
            <a:r>
              <a:rPr lang="de-AT" altLang="de-DE" sz="1200" b="0" dirty="0" smtClean="0"/>
              <a:t>eist </a:t>
            </a:r>
            <a:r>
              <a:rPr lang="de-AT" altLang="de-DE" sz="1200" b="0" dirty="0" err="1" smtClean="0"/>
              <a:t>unbewaldet</a:t>
            </a:r>
            <a:endParaRPr lang="de-AT" altLang="de-DE" sz="1200" b="0" dirty="0" smtClean="0"/>
          </a:p>
          <a:p>
            <a:pPr marL="0" indent="0">
              <a:buNone/>
            </a:pPr>
            <a:r>
              <a:rPr lang="de-AT" altLang="de-DE" sz="1400" dirty="0" smtClean="0"/>
              <a:t>Schieferzone</a:t>
            </a:r>
          </a:p>
          <a:p>
            <a:pPr>
              <a:buFont typeface="Wingdings" panose="05000000000000000000" pitchFamily="2" charset="2"/>
              <a:buChar char="§"/>
            </a:pPr>
            <a:r>
              <a:rPr lang="de-AT" altLang="de-DE" sz="1200" b="0" dirty="0" smtClean="0"/>
              <a:t>Schiefer verwittert leicht</a:t>
            </a:r>
          </a:p>
          <a:p>
            <a:pPr>
              <a:buFont typeface="Wingdings" panose="05000000000000000000" pitchFamily="2" charset="2"/>
              <a:buChar char="§"/>
            </a:pPr>
            <a:r>
              <a:rPr lang="de-AT" altLang="de-DE" sz="1200" b="0" dirty="0" smtClean="0"/>
              <a:t>abgerundete Bergformen</a:t>
            </a:r>
          </a:p>
          <a:p>
            <a:pPr>
              <a:buFont typeface="Wingdings" panose="05000000000000000000" pitchFamily="2" charset="2"/>
              <a:buChar char="§"/>
            </a:pPr>
            <a:r>
              <a:rPr lang="de-AT" altLang="de-DE" sz="1200" b="0" dirty="0" smtClean="0"/>
              <a:t>Sommer: Almen</a:t>
            </a:r>
          </a:p>
          <a:p>
            <a:pPr>
              <a:buFont typeface="Wingdings" panose="05000000000000000000" pitchFamily="2" charset="2"/>
              <a:buChar char="§"/>
            </a:pPr>
            <a:r>
              <a:rPr lang="de-AT" altLang="de-DE" sz="1200" b="0" dirty="0" smtClean="0"/>
              <a:t>Winter: Schipisten</a:t>
            </a:r>
          </a:p>
          <a:p>
            <a:pPr marL="0" indent="0">
              <a:buNone/>
            </a:pPr>
            <a:r>
              <a:rPr lang="de-AT" altLang="de-DE" sz="1400" dirty="0" smtClean="0"/>
              <a:t>Zentralalpen</a:t>
            </a:r>
          </a:p>
          <a:p>
            <a:pPr>
              <a:buFont typeface="Wingdings" panose="05000000000000000000" pitchFamily="2" charset="2"/>
              <a:buChar char="§"/>
            </a:pPr>
            <a:r>
              <a:rPr lang="de-AT" altLang="de-DE" sz="1200" b="0" dirty="0" smtClean="0"/>
              <a:t>höchste Teile der Ostalpen</a:t>
            </a:r>
          </a:p>
          <a:p>
            <a:pPr>
              <a:buFont typeface="Wingdings" panose="05000000000000000000" pitchFamily="2" charset="2"/>
              <a:buChar char="§"/>
            </a:pPr>
            <a:r>
              <a:rPr lang="de-AT" altLang="de-DE" sz="1200" b="0" dirty="0"/>
              <a:t>i</a:t>
            </a:r>
            <a:r>
              <a:rPr lang="de-AT" altLang="de-DE" sz="1200" b="0" dirty="0" smtClean="0"/>
              <a:t>m Westen höher</a:t>
            </a:r>
          </a:p>
          <a:p>
            <a:pPr>
              <a:buFont typeface="Wingdings" panose="05000000000000000000" pitchFamily="2" charset="2"/>
              <a:buChar char="§"/>
            </a:pPr>
            <a:r>
              <a:rPr lang="de-AT" altLang="de-DE" sz="1200" b="0" dirty="0" smtClean="0"/>
              <a:t>einige Gipfel vergletschert</a:t>
            </a:r>
          </a:p>
          <a:p>
            <a:pPr>
              <a:buFont typeface="Wingdings" panose="05000000000000000000" pitchFamily="2" charset="2"/>
              <a:buChar char="§"/>
            </a:pPr>
            <a:r>
              <a:rPr lang="de-AT" altLang="de-DE" sz="1200" b="0" dirty="0" smtClean="0"/>
              <a:t>im Osten nimmt die Höhe ab</a:t>
            </a:r>
          </a:p>
          <a:p>
            <a:pPr>
              <a:buFont typeface="Wingdings" panose="05000000000000000000" pitchFamily="2" charset="2"/>
              <a:buChar char="§"/>
            </a:pPr>
            <a:endParaRPr lang="de-AT" altLang="de-DE" sz="1200" b="0" dirty="0" smtClean="0"/>
          </a:p>
          <a:p>
            <a:pPr>
              <a:buFont typeface="Wingdings" panose="05000000000000000000" pitchFamily="2" charset="2"/>
              <a:buChar char="§"/>
            </a:pPr>
            <a:endParaRPr lang="de-AT" altLang="de-DE" sz="1600" dirty="0" smtClean="0"/>
          </a:p>
          <a:p>
            <a:pPr marL="0" indent="0">
              <a:buNone/>
            </a:pPr>
            <a:endParaRPr lang="de-AT" altLang="de-DE" sz="1800" dirty="0" smtClean="0"/>
          </a:p>
          <a:p>
            <a:endParaRPr altLang="de-DE"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barn(inVertical)">
                                      <p:cBhvr>
                                        <p:cTn id="7" dur="5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075">
                                            <p:txEl>
                                              <p:pRg st="0" end="0"/>
                                            </p:txEl>
                                          </p:spTgt>
                                        </p:tgtEl>
                                        <p:attrNameLst>
                                          <p:attrName>style.visibility</p:attrName>
                                        </p:attrNameLst>
                                      </p:cBhvr>
                                      <p:to>
                                        <p:strVal val="visible"/>
                                      </p:to>
                                    </p:set>
                                    <p:animEffect transition="in" filter="fade">
                                      <p:cBhvr>
                                        <p:cTn id="12" dur="1000"/>
                                        <p:tgtEl>
                                          <p:spTgt spid="3075">
                                            <p:txEl>
                                              <p:pRg st="0" end="0"/>
                                            </p:txEl>
                                          </p:spTgt>
                                        </p:tgtEl>
                                      </p:cBhvr>
                                    </p:animEffect>
                                    <p:anim calcmode="lin" valueType="num">
                                      <p:cBhvr>
                                        <p:cTn id="13" dur="1000" fill="hold"/>
                                        <p:tgtEl>
                                          <p:spTgt spid="3075">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07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075">
                                            <p:txEl>
                                              <p:pRg st="1" end="1"/>
                                            </p:txEl>
                                          </p:spTgt>
                                        </p:tgtEl>
                                        <p:attrNameLst>
                                          <p:attrName>style.visibility</p:attrName>
                                        </p:attrNameLst>
                                      </p:cBhvr>
                                      <p:to>
                                        <p:strVal val="visible"/>
                                      </p:to>
                                    </p:set>
                                    <p:animEffect transition="in" filter="fade">
                                      <p:cBhvr>
                                        <p:cTn id="19" dur="1000"/>
                                        <p:tgtEl>
                                          <p:spTgt spid="3075">
                                            <p:txEl>
                                              <p:pRg st="1" end="1"/>
                                            </p:txEl>
                                          </p:spTgt>
                                        </p:tgtEl>
                                      </p:cBhvr>
                                    </p:animEffect>
                                    <p:anim calcmode="lin" valueType="num">
                                      <p:cBhvr>
                                        <p:cTn id="20" dur="10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07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075">
                                            <p:txEl>
                                              <p:pRg st="2" end="2"/>
                                            </p:txEl>
                                          </p:spTgt>
                                        </p:tgtEl>
                                        <p:attrNameLst>
                                          <p:attrName>style.visibility</p:attrName>
                                        </p:attrNameLst>
                                      </p:cBhvr>
                                      <p:to>
                                        <p:strVal val="visible"/>
                                      </p:to>
                                    </p:set>
                                    <p:animEffect transition="in" filter="fade">
                                      <p:cBhvr>
                                        <p:cTn id="26" dur="1000"/>
                                        <p:tgtEl>
                                          <p:spTgt spid="3075">
                                            <p:txEl>
                                              <p:pRg st="2" end="2"/>
                                            </p:txEl>
                                          </p:spTgt>
                                        </p:tgtEl>
                                      </p:cBhvr>
                                    </p:animEffect>
                                    <p:anim calcmode="lin" valueType="num">
                                      <p:cBhvr>
                                        <p:cTn id="27" dur="10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07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075">
                                            <p:txEl>
                                              <p:pRg st="3" end="3"/>
                                            </p:txEl>
                                          </p:spTgt>
                                        </p:tgtEl>
                                        <p:attrNameLst>
                                          <p:attrName>style.visibility</p:attrName>
                                        </p:attrNameLst>
                                      </p:cBhvr>
                                      <p:to>
                                        <p:strVal val="visible"/>
                                      </p:to>
                                    </p:set>
                                    <p:animEffect transition="in" filter="fade">
                                      <p:cBhvr>
                                        <p:cTn id="33" dur="1000"/>
                                        <p:tgtEl>
                                          <p:spTgt spid="3075">
                                            <p:txEl>
                                              <p:pRg st="3" end="3"/>
                                            </p:txEl>
                                          </p:spTgt>
                                        </p:tgtEl>
                                      </p:cBhvr>
                                    </p:animEffect>
                                    <p:anim calcmode="lin" valueType="num">
                                      <p:cBhvr>
                                        <p:cTn id="34" dur="1000" fill="hold"/>
                                        <p:tgtEl>
                                          <p:spTgt spid="3075">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07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075">
                                            <p:txEl>
                                              <p:pRg st="4" end="4"/>
                                            </p:txEl>
                                          </p:spTgt>
                                        </p:tgtEl>
                                        <p:attrNameLst>
                                          <p:attrName>style.visibility</p:attrName>
                                        </p:attrNameLst>
                                      </p:cBhvr>
                                      <p:to>
                                        <p:strVal val="visible"/>
                                      </p:to>
                                    </p:set>
                                    <p:animEffect transition="in" filter="fade">
                                      <p:cBhvr>
                                        <p:cTn id="40" dur="1000"/>
                                        <p:tgtEl>
                                          <p:spTgt spid="3075">
                                            <p:txEl>
                                              <p:pRg st="4" end="4"/>
                                            </p:txEl>
                                          </p:spTgt>
                                        </p:tgtEl>
                                      </p:cBhvr>
                                    </p:animEffect>
                                    <p:anim calcmode="lin" valueType="num">
                                      <p:cBhvr>
                                        <p:cTn id="41" dur="1000" fill="hold"/>
                                        <p:tgtEl>
                                          <p:spTgt spid="3075">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07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075">
                                            <p:txEl>
                                              <p:pRg st="5" end="5"/>
                                            </p:txEl>
                                          </p:spTgt>
                                        </p:tgtEl>
                                        <p:attrNameLst>
                                          <p:attrName>style.visibility</p:attrName>
                                        </p:attrNameLst>
                                      </p:cBhvr>
                                      <p:to>
                                        <p:strVal val="visible"/>
                                      </p:to>
                                    </p:set>
                                    <p:animEffect transition="in" filter="fade">
                                      <p:cBhvr>
                                        <p:cTn id="47" dur="1000"/>
                                        <p:tgtEl>
                                          <p:spTgt spid="3075">
                                            <p:txEl>
                                              <p:pRg st="5" end="5"/>
                                            </p:txEl>
                                          </p:spTgt>
                                        </p:tgtEl>
                                      </p:cBhvr>
                                    </p:animEffect>
                                    <p:anim calcmode="lin" valueType="num">
                                      <p:cBhvr>
                                        <p:cTn id="48" dur="1000" fill="hold"/>
                                        <p:tgtEl>
                                          <p:spTgt spid="3075">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07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3075">
                                            <p:txEl>
                                              <p:pRg st="6" end="6"/>
                                            </p:txEl>
                                          </p:spTgt>
                                        </p:tgtEl>
                                        <p:attrNameLst>
                                          <p:attrName>style.visibility</p:attrName>
                                        </p:attrNameLst>
                                      </p:cBhvr>
                                      <p:to>
                                        <p:strVal val="visible"/>
                                      </p:to>
                                    </p:set>
                                    <p:animEffect transition="in" filter="fade">
                                      <p:cBhvr>
                                        <p:cTn id="54" dur="1000"/>
                                        <p:tgtEl>
                                          <p:spTgt spid="3075">
                                            <p:txEl>
                                              <p:pRg st="6" end="6"/>
                                            </p:txEl>
                                          </p:spTgt>
                                        </p:tgtEl>
                                      </p:cBhvr>
                                    </p:animEffect>
                                    <p:anim calcmode="lin" valueType="num">
                                      <p:cBhvr>
                                        <p:cTn id="55" dur="1000" fill="hold"/>
                                        <p:tgtEl>
                                          <p:spTgt spid="3075">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307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3075">
                                            <p:txEl>
                                              <p:pRg st="7" end="7"/>
                                            </p:txEl>
                                          </p:spTgt>
                                        </p:tgtEl>
                                        <p:attrNameLst>
                                          <p:attrName>style.visibility</p:attrName>
                                        </p:attrNameLst>
                                      </p:cBhvr>
                                      <p:to>
                                        <p:strVal val="visible"/>
                                      </p:to>
                                    </p:set>
                                    <p:animEffect transition="in" filter="fade">
                                      <p:cBhvr>
                                        <p:cTn id="61" dur="1000"/>
                                        <p:tgtEl>
                                          <p:spTgt spid="3075">
                                            <p:txEl>
                                              <p:pRg st="7" end="7"/>
                                            </p:txEl>
                                          </p:spTgt>
                                        </p:tgtEl>
                                      </p:cBhvr>
                                    </p:animEffect>
                                    <p:anim calcmode="lin" valueType="num">
                                      <p:cBhvr>
                                        <p:cTn id="62" dur="1000" fill="hold"/>
                                        <p:tgtEl>
                                          <p:spTgt spid="3075">
                                            <p:txEl>
                                              <p:pRg st="7" end="7"/>
                                            </p:txEl>
                                          </p:spTgt>
                                        </p:tgtEl>
                                        <p:attrNameLst>
                                          <p:attrName>ppt_x</p:attrName>
                                        </p:attrNameLst>
                                      </p:cBhvr>
                                      <p:tavLst>
                                        <p:tav tm="0">
                                          <p:val>
                                            <p:strVal val="#ppt_x"/>
                                          </p:val>
                                        </p:tav>
                                        <p:tav tm="100000">
                                          <p:val>
                                            <p:strVal val="#ppt_x"/>
                                          </p:val>
                                        </p:tav>
                                      </p:tavLst>
                                    </p:anim>
                                    <p:anim calcmode="lin" valueType="num">
                                      <p:cBhvr>
                                        <p:cTn id="63" dur="1000" fill="hold"/>
                                        <p:tgtEl>
                                          <p:spTgt spid="307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3075">
                                            <p:txEl>
                                              <p:pRg st="8" end="8"/>
                                            </p:txEl>
                                          </p:spTgt>
                                        </p:tgtEl>
                                        <p:attrNameLst>
                                          <p:attrName>style.visibility</p:attrName>
                                        </p:attrNameLst>
                                      </p:cBhvr>
                                      <p:to>
                                        <p:strVal val="visible"/>
                                      </p:to>
                                    </p:set>
                                    <p:animEffect transition="in" filter="fade">
                                      <p:cBhvr>
                                        <p:cTn id="68" dur="1000"/>
                                        <p:tgtEl>
                                          <p:spTgt spid="3075">
                                            <p:txEl>
                                              <p:pRg st="8" end="8"/>
                                            </p:txEl>
                                          </p:spTgt>
                                        </p:tgtEl>
                                      </p:cBhvr>
                                    </p:animEffect>
                                    <p:anim calcmode="lin" valueType="num">
                                      <p:cBhvr>
                                        <p:cTn id="69" dur="1000" fill="hold"/>
                                        <p:tgtEl>
                                          <p:spTgt spid="3075">
                                            <p:txEl>
                                              <p:pRg st="8" end="8"/>
                                            </p:txEl>
                                          </p:spTgt>
                                        </p:tgtEl>
                                        <p:attrNameLst>
                                          <p:attrName>ppt_x</p:attrName>
                                        </p:attrNameLst>
                                      </p:cBhvr>
                                      <p:tavLst>
                                        <p:tav tm="0">
                                          <p:val>
                                            <p:strVal val="#ppt_x"/>
                                          </p:val>
                                        </p:tav>
                                        <p:tav tm="100000">
                                          <p:val>
                                            <p:strVal val="#ppt_x"/>
                                          </p:val>
                                        </p:tav>
                                      </p:tavLst>
                                    </p:anim>
                                    <p:anim calcmode="lin" valueType="num">
                                      <p:cBhvr>
                                        <p:cTn id="70" dur="1000" fill="hold"/>
                                        <p:tgtEl>
                                          <p:spTgt spid="3075">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3075">
                                            <p:txEl>
                                              <p:pRg st="9" end="9"/>
                                            </p:txEl>
                                          </p:spTgt>
                                        </p:tgtEl>
                                        <p:attrNameLst>
                                          <p:attrName>style.visibility</p:attrName>
                                        </p:attrNameLst>
                                      </p:cBhvr>
                                      <p:to>
                                        <p:strVal val="visible"/>
                                      </p:to>
                                    </p:set>
                                    <p:animEffect transition="in" filter="fade">
                                      <p:cBhvr>
                                        <p:cTn id="75" dur="1000"/>
                                        <p:tgtEl>
                                          <p:spTgt spid="3075">
                                            <p:txEl>
                                              <p:pRg st="9" end="9"/>
                                            </p:txEl>
                                          </p:spTgt>
                                        </p:tgtEl>
                                      </p:cBhvr>
                                    </p:animEffect>
                                    <p:anim calcmode="lin" valueType="num">
                                      <p:cBhvr>
                                        <p:cTn id="76" dur="1000" fill="hold"/>
                                        <p:tgtEl>
                                          <p:spTgt spid="3075">
                                            <p:txEl>
                                              <p:pRg st="9" end="9"/>
                                            </p:txEl>
                                          </p:spTgt>
                                        </p:tgtEl>
                                        <p:attrNameLst>
                                          <p:attrName>ppt_x</p:attrName>
                                        </p:attrNameLst>
                                      </p:cBhvr>
                                      <p:tavLst>
                                        <p:tav tm="0">
                                          <p:val>
                                            <p:strVal val="#ppt_x"/>
                                          </p:val>
                                        </p:tav>
                                        <p:tav tm="100000">
                                          <p:val>
                                            <p:strVal val="#ppt_x"/>
                                          </p:val>
                                        </p:tav>
                                      </p:tavLst>
                                    </p:anim>
                                    <p:anim calcmode="lin" valueType="num">
                                      <p:cBhvr>
                                        <p:cTn id="77" dur="1000" fill="hold"/>
                                        <p:tgtEl>
                                          <p:spTgt spid="3075">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42" presetClass="entr" presetSubtype="0" fill="hold" grpId="0" nodeType="clickEffect">
                                  <p:stCondLst>
                                    <p:cond delay="0"/>
                                  </p:stCondLst>
                                  <p:childTnLst>
                                    <p:set>
                                      <p:cBhvr>
                                        <p:cTn id="81" dur="1" fill="hold">
                                          <p:stCondLst>
                                            <p:cond delay="0"/>
                                          </p:stCondLst>
                                        </p:cTn>
                                        <p:tgtEl>
                                          <p:spTgt spid="3075">
                                            <p:txEl>
                                              <p:pRg st="10" end="10"/>
                                            </p:txEl>
                                          </p:spTgt>
                                        </p:tgtEl>
                                        <p:attrNameLst>
                                          <p:attrName>style.visibility</p:attrName>
                                        </p:attrNameLst>
                                      </p:cBhvr>
                                      <p:to>
                                        <p:strVal val="visible"/>
                                      </p:to>
                                    </p:set>
                                    <p:animEffect transition="in" filter="fade">
                                      <p:cBhvr>
                                        <p:cTn id="82" dur="1000"/>
                                        <p:tgtEl>
                                          <p:spTgt spid="3075">
                                            <p:txEl>
                                              <p:pRg st="10" end="10"/>
                                            </p:txEl>
                                          </p:spTgt>
                                        </p:tgtEl>
                                      </p:cBhvr>
                                    </p:animEffect>
                                    <p:anim calcmode="lin" valueType="num">
                                      <p:cBhvr>
                                        <p:cTn id="83" dur="1000" fill="hold"/>
                                        <p:tgtEl>
                                          <p:spTgt spid="3075">
                                            <p:txEl>
                                              <p:pRg st="10" end="10"/>
                                            </p:txEl>
                                          </p:spTgt>
                                        </p:tgtEl>
                                        <p:attrNameLst>
                                          <p:attrName>ppt_x</p:attrName>
                                        </p:attrNameLst>
                                      </p:cBhvr>
                                      <p:tavLst>
                                        <p:tav tm="0">
                                          <p:val>
                                            <p:strVal val="#ppt_x"/>
                                          </p:val>
                                        </p:tav>
                                        <p:tav tm="100000">
                                          <p:val>
                                            <p:strVal val="#ppt_x"/>
                                          </p:val>
                                        </p:tav>
                                      </p:tavLst>
                                    </p:anim>
                                    <p:anim calcmode="lin" valueType="num">
                                      <p:cBhvr>
                                        <p:cTn id="84" dur="1000" fill="hold"/>
                                        <p:tgtEl>
                                          <p:spTgt spid="3075">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42" presetClass="entr" presetSubtype="0" fill="hold" grpId="0" nodeType="clickEffect">
                                  <p:stCondLst>
                                    <p:cond delay="0"/>
                                  </p:stCondLst>
                                  <p:childTnLst>
                                    <p:set>
                                      <p:cBhvr>
                                        <p:cTn id="88" dur="1" fill="hold">
                                          <p:stCondLst>
                                            <p:cond delay="0"/>
                                          </p:stCondLst>
                                        </p:cTn>
                                        <p:tgtEl>
                                          <p:spTgt spid="3075">
                                            <p:txEl>
                                              <p:pRg st="11" end="11"/>
                                            </p:txEl>
                                          </p:spTgt>
                                        </p:tgtEl>
                                        <p:attrNameLst>
                                          <p:attrName>style.visibility</p:attrName>
                                        </p:attrNameLst>
                                      </p:cBhvr>
                                      <p:to>
                                        <p:strVal val="visible"/>
                                      </p:to>
                                    </p:set>
                                    <p:animEffect transition="in" filter="fade">
                                      <p:cBhvr>
                                        <p:cTn id="89" dur="1000"/>
                                        <p:tgtEl>
                                          <p:spTgt spid="3075">
                                            <p:txEl>
                                              <p:pRg st="11" end="11"/>
                                            </p:txEl>
                                          </p:spTgt>
                                        </p:tgtEl>
                                      </p:cBhvr>
                                    </p:animEffect>
                                    <p:anim calcmode="lin" valueType="num">
                                      <p:cBhvr>
                                        <p:cTn id="90" dur="1000" fill="hold"/>
                                        <p:tgtEl>
                                          <p:spTgt spid="3075">
                                            <p:txEl>
                                              <p:pRg st="11" end="11"/>
                                            </p:txEl>
                                          </p:spTgt>
                                        </p:tgtEl>
                                        <p:attrNameLst>
                                          <p:attrName>ppt_x</p:attrName>
                                        </p:attrNameLst>
                                      </p:cBhvr>
                                      <p:tavLst>
                                        <p:tav tm="0">
                                          <p:val>
                                            <p:strVal val="#ppt_x"/>
                                          </p:val>
                                        </p:tav>
                                        <p:tav tm="100000">
                                          <p:val>
                                            <p:strVal val="#ppt_x"/>
                                          </p:val>
                                        </p:tav>
                                      </p:tavLst>
                                    </p:anim>
                                    <p:anim calcmode="lin" valueType="num">
                                      <p:cBhvr>
                                        <p:cTn id="91" dur="1000" fill="hold"/>
                                        <p:tgtEl>
                                          <p:spTgt spid="3075">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42" presetClass="entr" presetSubtype="0" fill="hold" grpId="0" nodeType="clickEffect">
                                  <p:stCondLst>
                                    <p:cond delay="0"/>
                                  </p:stCondLst>
                                  <p:childTnLst>
                                    <p:set>
                                      <p:cBhvr>
                                        <p:cTn id="95" dur="1" fill="hold">
                                          <p:stCondLst>
                                            <p:cond delay="0"/>
                                          </p:stCondLst>
                                        </p:cTn>
                                        <p:tgtEl>
                                          <p:spTgt spid="3075">
                                            <p:txEl>
                                              <p:pRg st="12" end="12"/>
                                            </p:txEl>
                                          </p:spTgt>
                                        </p:tgtEl>
                                        <p:attrNameLst>
                                          <p:attrName>style.visibility</p:attrName>
                                        </p:attrNameLst>
                                      </p:cBhvr>
                                      <p:to>
                                        <p:strVal val="visible"/>
                                      </p:to>
                                    </p:set>
                                    <p:animEffect transition="in" filter="fade">
                                      <p:cBhvr>
                                        <p:cTn id="96" dur="1000"/>
                                        <p:tgtEl>
                                          <p:spTgt spid="3075">
                                            <p:txEl>
                                              <p:pRg st="12" end="12"/>
                                            </p:txEl>
                                          </p:spTgt>
                                        </p:tgtEl>
                                      </p:cBhvr>
                                    </p:animEffect>
                                    <p:anim calcmode="lin" valueType="num">
                                      <p:cBhvr>
                                        <p:cTn id="97" dur="1000" fill="hold"/>
                                        <p:tgtEl>
                                          <p:spTgt spid="3075">
                                            <p:txEl>
                                              <p:pRg st="12" end="12"/>
                                            </p:txEl>
                                          </p:spTgt>
                                        </p:tgtEl>
                                        <p:attrNameLst>
                                          <p:attrName>ppt_x</p:attrName>
                                        </p:attrNameLst>
                                      </p:cBhvr>
                                      <p:tavLst>
                                        <p:tav tm="0">
                                          <p:val>
                                            <p:strVal val="#ppt_x"/>
                                          </p:val>
                                        </p:tav>
                                        <p:tav tm="100000">
                                          <p:val>
                                            <p:strVal val="#ppt_x"/>
                                          </p:val>
                                        </p:tav>
                                      </p:tavLst>
                                    </p:anim>
                                    <p:anim calcmode="lin" valueType="num">
                                      <p:cBhvr>
                                        <p:cTn id="98" dur="1000" fill="hold"/>
                                        <p:tgtEl>
                                          <p:spTgt spid="3075">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42" presetClass="entr" presetSubtype="0" fill="hold" grpId="0" nodeType="clickEffect">
                                  <p:stCondLst>
                                    <p:cond delay="0"/>
                                  </p:stCondLst>
                                  <p:childTnLst>
                                    <p:set>
                                      <p:cBhvr>
                                        <p:cTn id="102" dur="1" fill="hold">
                                          <p:stCondLst>
                                            <p:cond delay="0"/>
                                          </p:stCondLst>
                                        </p:cTn>
                                        <p:tgtEl>
                                          <p:spTgt spid="3075">
                                            <p:txEl>
                                              <p:pRg st="13" end="13"/>
                                            </p:txEl>
                                          </p:spTgt>
                                        </p:tgtEl>
                                        <p:attrNameLst>
                                          <p:attrName>style.visibility</p:attrName>
                                        </p:attrNameLst>
                                      </p:cBhvr>
                                      <p:to>
                                        <p:strVal val="visible"/>
                                      </p:to>
                                    </p:set>
                                    <p:animEffect transition="in" filter="fade">
                                      <p:cBhvr>
                                        <p:cTn id="103" dur="1000"/>
                                        <p:tgtEl>
                                          <p:spTgt spid="3075">
                                            <p:txEl>
                                              <p:pRg st="13" end="13"/>
                                            </p:txEl>
                                          </p:spTgt>
                                        </p:tgtEl>
                                      </p:cBhvr>
                                    </p:animEffect>
                                    <p:anim calcmode="lin" valueType="num">
                                      <p:cBhvr>
                                        <p:cTn id="104" dur="1000" fill="hold"/>
                                        <p:tgtEl>
                                          <p:spTgt spid="3075">
                                            <p:txEl>
                                              <p:pRg st="13" end="13"/>
                                            </p:txEl>
                                          </p:spTgt>
                                        </p:tgtEl>
                                        <p:attrNameLst>
                                          <p:attrName>ppt_x</p:attrName>
                                        </p:attrNameLst>
                                      </p:cBhvr>
                                      <p:tavLst>
                                        <p:tav tm="0">
                                          <p:val>
                                            <p:strVal val="#ppt_x"/>
                                          </p:val>
                                        </p:tav>
                                        <p:tav tm="100000">
                                          <p:val>
                                            <p:strVal val="#ppt_x"/>
                                          </p:val>
                                        </p:tav>
                                      </p:tavLst>
                                    </p:anim>
                                    <p:anim calcmode="lin" valueType="num">
                                      <p:cBhvr>
                                        <p:cTn id="105" dur="1000" fill="hold"/>
                                        <p:tgtEl>
                                          <p:spTgt spid="3075">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106" fill="hold">
                      <p:stCondLst>
                        <p:cond delay="indefinite"/>
                      </p:stCondLst>
                      <p:childTnLst>
                        <p:par>
                          <p:cTn id="107" fill="hold">
                            <p:stCondLst>
                              <p:cond delay="0"/>
                            </p:stCondLst>
                            <p:childTnLst>
                              <p:par>
                                <p:cTn id="108" presetID="42" presetClass="entr" presetSubtype="0" fill="hold" grpId="0" nodeType="clickEffect">
                                  <p:stCondLst>
                                    <p:cond delay="0"/>
                                  </p:stCondLst>
                                  <p:childTnLst>
                                    <p:set>
                                      <p:cBhvr>
                                        <p:cTn id="109" dur="1" fill="hold">
                                          <p:stCondLst>
                                            <p:cond delay="0"/>
                                          </p:stCondLst>
                                        </p:cTn>
                                        <p:tgtEl>
                                          <p:spTgt spid="3075">
                                            <p:txEl>
                                              <p:pRg st="14" end="14"/>
                                            </p:txEl>
                                          </p:spTgt>
                                        </p:tgtEl>
                                        <p:attrNameLst>
                                          <p:attrName>style.visibility</p:attrName>
                                        </p:attrNameLst>
                                      </p:cBhvr>
                                      <p:to>
                                        <p:strVal val="visible"/>
                                      </p:to>
                                    </p:set>
                                    <p:animEffect transition="in" filter="fade">
                                      <p:cBhvr>
                                        <p:cTn id="110" dur="1000"/>
                                        <p:tgtEl>
                                          <p:spTgt spid="3075">
                                            <p:txEl>
                                              <p:pRg st="14" end="14"/>
                                            </p:txEl>
                                          </p:spTgt>
                                        </p:tgtEl>
                                      </p:cBhvr>
                                    </p:animEffect>
                                    <p:anim calcmode="lin" valueType="num">
                                      <p:cBhvr>
                                        <p:cTn id="111" dur="1000" fill="hold"/>
                                        <p:tgtEl>
                                          <p:spTgt spid="3075">
                                            <p:txEl>
                                              <p:pRg st="14" end="14"/>
                                            </p:txEl>
                                          </p:spTgt>
                                        </p:tgtEl>
                                        <p:attrNameLst>
                                          <p:attrName>ppt_x</p:attrName>
                                        </p:attrNameLst>
                                      </p:cBhvr>
                                      <p:tavLst>
                                        <p:tav tm="0">
                                          <p:val>
                                            <p:strVal val="#ppt_x"/>
                                          </p:val>
                                        </p:tav>
                                        <p:tav tm="100000">
                                          <p:val>
                                            <p:strVal val="#ppt_x"/>
                                          </p:val>
                                        </p:tav>
                                      </p:tavLst>
                                    </p:anim>
                                    <p:anim calcmode="lin" valueType="num">
                                      <p:cBhvr>
                                        <p:cTn id="112" dur="1000" fill="hold"/>
                                        <p:tgtEl>
                                          <p:spTgt spid="3075">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42" presetClass="entr" presetSubtype="0" fill="hold" grpId="0" nodeType="clickEffect">
                                  <p:stCondLst>
                                    <p:cond delay="0"/>
                                  </p:stCondLst>
                                  <p:childTnLst>
                                    <p:set>
                                      <p:cBhvr>
                                        <p:cTn id="116" dur="1" fill="hold">
                                          <p:stCondLst>
                                            <p:cond delay="0"/>
                                          </p:stCondLst>
                                        </p:cTn>
                                        <p:tgtEl>
                                          <p:spTgt spid="3075">
                                            <p:txEl>
                                              <p:pRg st="15" end="15"/>
                                            </p:txEl>
                                          </p:spTgt>
                                        </p:tgtEl>
                                        <p:attrNameLst>
                                          <p:attrName>style.visibility</p:attrName>
                                        </p:attrNameLst>
                                      </p:cBhvr>
                                      <p:to>
                                        <p:strVal val="visible"/>
                                      </p:to>
                                    </p:set>
                                    <p:animEffect transition="in" filter="fade">
                                      <p:cBhvr>
                                        <p:cTn id="117" dur="1000"/>
                                        <p:tgtEl>
                                          <p:spTgt spid="3075">
                                            <p:txEl>
                                              <p:pRg st="15" end="15"/>
                                            </p:txEl>
                                          </p:spTgt>
                                        </p:tgtEl>
                                      </p:cBhvr>
                                    </p:animEffect>
                                    <p:anim calcmode="lin" valueType="num">
                                      <p:cBhvr>
                                        <p:cTn id="118" dur="1000" fill="hold"/>
                                        <p:tgtEl>
                                          <p:spTgt spid="3075">
                                            <p:txEl>
                                              <p:pRg st="15" end="15"/>
                                            </p:txEl>
                                          </p:spTgt>
                                        </p:tgtEl>
                                        <p:attrNameLst>
                                          <p:attrName>ppt_x</p:attrName>
                                        </p:attrNameLst>
                                      </p:cBhvr>
                                      <p:tavLst>
                                        <p:tav tm="0">
                                          <p:val>
                                            <p:strVal val="#ppt_x"/>
                                          </p:val>
                                        </p:tav>
                                        <p:tav tm="100000">
                                          <p:val>
                                            <p:strVal val="#ppt_x"/>
                                          </p:val>
                                        </p:tav>
                                      </p:tavLst>
                                    </p:anim>
                                    <p:anim calcmode="lin" valueType="num">
                                      <p:cBhvr>
                                        <p:cTn id="119" dur="1000" fill="hold"/>
                                        <p:tgtEl>
                                          <p:spTgt spid="3075">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120" fill="hold">
                      <p:stCondLst>
                        <p:cond delay="indefinite"/>
                      </p:stCondLst>
                      <p:childTnLst>
                        <p:par>
                          <p:cTn id="121" fill="hold">
                            <p:stCondLst>
                              <p:cond delay="0"/>
                            </p:stCondLst>
                            <p:childTnLst>
                              <p:par>
                                <p:cTn id="122" presetID="42" presetClass="entr" presetSubtype="0" fill="hold" grpId="0" nodeType="clickEffect">
                                  <p:stCondLst>
                                    <p:cond delay="0"/>
                                  </p:stCondLst>
                                  <p:childTnLst>
                                    <p:set>
                                      <p:cBhvr>
                                        <p:cTn id="123" dur="1" fill="hold">
                                          <p:stCondLst>
                                            <p:cond delay="0"/>
                                          </p:stCondLst>
                                        </p:cTn>
                                        <p:tgtEl>
                                          <p:spTgt spid="3075">
                                            <p:txEl>
                                              <p:pRg st="16" end="16"/>
                                            </p:txEl>
                                          </p:spTgt>
                                        </p:tgtEl>
                                        <p:attrNameLst>
                                          <p:attrName>style.visibility</p:attrName>
                                        </p:attrNameLst>
                                      </p:cBhvr>
                                      <p:to>
                                        <p:strVal val="visible"/>
                                      </p:to>
                                    </p:set>
                                    <p:animEffect transition="in" filter="fade">
                                      <p:cBhvr>
                                        <p:cTn id="124" dur="1000"/>
                                        <p:tgtEl>
                                          <p:spTgt spid="3075">
                                            <p:txEl>
                                              <p:pRg st="16" end="16"/>
                                            </p:txEl>
                                          </p:spTgt>
                                        </p:tgtEl>
                                      </p:cBhvr>
                                    </p:animEffect>
                                    <p:anim calcmode="lin" valueType="num">
                                      <p:cBhvr>
                                        <p:cTn id="125" dur="1000" fill="hold"/>
                                        <p:tgtEl>
                                          <p:spTgt spid="3075">
                                            <p:txEl>
                                              <p:pRg st="16" end="16"/>
                                            </p:txEl>
                                          </p:spTgt>
                                        </p:tgtEl>
                                        <p:attrNameLst>
                                          <p:attrName>ppt_x</p:attrName>
                                        </p:attrNameLst>
                                      </p:cBhvr>
                                      <p:tavLst>
                                        <p:tav tm="0">
                                          <p:val>
                                            <p:strVal val="#ppt_x"/>
                                          </p:val>
                                        </p:tav>
                                        <p:tav tm="100000">
                                          <p:val>
                                            <p:strVal val="#ppt_x"/>
                                          </p:val>
                                        </p:tav>
                                      </p:tavLst>
                                    </p:anim>
                                    <p:anim calcmode="lin" valueType="num">
                                      <p:cBhvr>
                                        <p:cTn id="126" dur="1000" fill="hold"/>
                                        <p:tgtEl>
                                          <p:spTgt spid="3075">
                                            <p:txEl>
                                              <p:pRg st="16" end="16"/>
                                            </p:txEl>
                                          </p:spTgt>
                                        </p:tgtEl>
                                        <p:attrNameLst>
                                          <p:attrName>ppt_y</p:attrName>
                                        </p:attrNameLst>
                                      </p:cBhvr>
                                      <p:tavLst>
                                        <p:tav tm="0">
                                          <p:val>
                                            <p:strVal val="#ppt_y+.1"/>
                                          </p:val>
                                        </p:tav>
                                        <p:tav tm="100000">
                                          <p:val>
                                            <p:strVal val="#ppt_y"/>
                                          </p:val>
                                        </p:tav>
                                      </p:tavLst>
                                    </p:anim>
                                  </p:childTnLst>
                                </p:cTn>
                              </p:par>
                            </p:childTnLst>
                          </p:cTn>
                        </p:par>
                      </p:childTnLst>
                    </p:cTn>
                  </p:par>
                  <p:par>
                    <p:cTn id="127" fill="hold">
                      <p:stCondLst>
                        <p:cond delay="indefinite"/>
                      </p:stCondLst>
                      <p:childTnLst>
                        <p:par>
                          <p:cTn id="128" fill="hold">
                            <p:stCondLst>
                              <p:cond delay="0"/>
                            </p:stCondLst>
                            <p:childTnLst>
                              <p:par>
                                <p:cTn id="129" presetID="42" presetClass="entr" presetSubtype="0" fill="hold" grpId="0" nodeType="clickEffect">
                                  <p:stCondLst>
                                    <p:cond delay="0"/>
                                  </p:stCondLst>
                                  <p:childTnLst>
                                    <p:set>
                                      <p:cBhvr>
                                        <p:cTn id="130" dur="1" fill="hold">
                                          <p:stCondLst>
                                            <p:cond delay="0"/>
                                          </p:stCondLst>
                                        </p:cTn>
                                        <p:tgtEl>
                                          <p:spTgt spid="3075">
                                            <p:txEl>
                                              <p:pRg st="17" end="17"/>
                                            </p:txEl>
                                          </p:spTgt>
                                        </p:tgtEl>
                                        <p:attrNameLst>
                                          <p:attrName>style.visibility</p:attrName>
                                        </p:attrNameLst>
                                      </p:cBhvr>
                                      <p:to>
                                        <p:strVal val="visible"/>
                                      </p:to>
                                    </p:set>
                                    <p:animEffect transition="in" filter="fade">
                                      <p:cBhvr>
                                        <p:cTn id="131" dur="1000"/>
                                        <p:tgtEl>
                                          <p:spTgt spid="3075">
                                            <p:txEl>
                                              <p:pRg st="17" end="17"/>
                                            </p:txEl>
                                          </p:spTgt>
                                        </p:tgtEl>
                                      </p:cBhvr>
                                    </p:animEffect>
                                    <p:anim calcmode="lin" valueType="num">
                                      <p:cBhvr>
                                        <p:cTn id="132" dur="1000" fill="hold"/>
                                        <p:tgtEl>
                                          <p:spTgt spid="3075">
                                            <p:txEl>
                                              <p:pRg st="17" end="17"/>
                                            </p:txEl>
                                          </p:spTgt>
                                        </p:tgtEl>
                                        <p:attrNameLst>
                                          <p:attrName>ppt_x</p:attrName>
                                        </p:attrNameLst>
                                      </p:cBhvr>
                                      <p:tavLst>
                                        <p:tav tm="0">
                                          <p:val>
                                            <p:strVal val="#ppt_x"/>
                                          </p:val>
                                        </p:tav>
                                        <p:tav tm="100000">
                                          <p:val>
                                            <p:strVal val="#ppt_x"/>
                                          </p:val>
                                        </p:tav>
                                      </p:tavLst>
                                    </p:anim>
                                    <p:anim calcmode="lin" valueType="num">
                                      <p:cBhvr>
                                        <p:cTn id="133" dur="1000" fill="hold"/>
                                        <p:tgtEl>
                                          <p:spTgt spid="3075">
                                            <p:txEl>
                                              <p:pRg st="17" end="17"/>
                                            </p:txEl>
                                          </p:spTgt>
                                        </p:tgtEl>
                                        <p:attrNameLst>
                                          <p:attrName>ppt_y</p:attrName>
                                        </p:attrNameLst>
                                      </p:cBhvr>
                                      <p:tavLst>
                                        <p:tav tm="0">
                                          <p:val>
                                            <p:strVal val="#ppt_y+.1"/>
                                          </p:val>
                                        </p:tav>
                                        <p:tav tm="100000">
                                          <p:val>
                                            <p:strVal val="#ppt_y"/>
                                          </p:val>
                                        </p:tav>
                                      </p:tavLst>
                                    </p:anim>
                                  </p:childTnLst>
                                </p:cTn>
                              </p:par>
                            </p:childTnLst>
                          </p:cTn>
                        </p:par>
                      </p:childTnLst>
                    </p:cTn>
                  </p:par>
                  <p:par>
                    <p:cTn id="134" fill="hold">
                      <p:stCondLst>
                        <p:cond delay="indefinite"/>
                      </p:stCondLst>
                      <p:childTnLst>
                        <p:par>
                          <p:cTn id="135" fill="hold">
                            <p:stCondLst>
                              <p:cond delay="0"/>
                            </p:stCondLst>
                            <p:childTnLst>
                              <p:par>
                                <p:cTn id="136" presetID="42" presetClass="entr" presetSubtype="0" fill="hold" grpId="0" nodeType="clickEffect">
                                  <p:stCondLst>
                                    <p:cond delay="0"/>
                                  </p:stCondLst>
                                  <p:childTnLst>
                                    <p:set>
                                      <p:cBhvr>
                                        <p:cTn id="137" dur="1" fill="hold">
                                          <p:stCondLst>
                                            <p:cond delay="0"/>
                                          </p:stCondLst>
                                        </p:cTn>
                                        <p:tgtEl>
                                          <p:spTgt spid="3075">
                                            <p:txEl>
                                              <p:pRg st="18" end="18"/>
                                            </p:txEl>
                                          </p:spTgt>
                                        </p:tgtEl>
                                        <p:attrNameLst>
                                          <p:attrName>style.visibility</p:attrName>
                                        </p:attrNameLst>
                                      </p:cBhvr>
                                      <p:to>
                                        <p:strVal val="visible"/>
                                      </p:to>
                                    </p:set>
                                    <p:animEffect transition="in" filter="fade">
                                      <p:cBhvr>
                                        <p:cTn id="138" dur="1000"/>
                                        <p:tgtEl>
                                          <p:spTgt spid="3075">
                                            <p:txEl>
                                              <p:pRg st="18" end="18"/>
                                            </p:txEl>
                                          </p:spTgt>
                                        </p:tgtEl>
                                      </p:cBhvr>
                                    </p:animEffect>
                                    <p:anim calcmode="lin" valueType="num">
                                      <p:cBhvr>
                                        <p:cTn id="139" dur="1000" fill="hold"/>
                                        <p:tgtEl>
                                          <p:spTgt spid="3075">
                                            <p:txEl>
                                              <p:pRg st="18" end="18"/>
                                            </p:txEl>
                                          </p:spTgt>
                                        </p:tgtEl>
                                        <p:attrNameLst>
                                          <p:attrName>ppt_x</p:attrName>
                                        </p:attrNameLst>
                                      </p:cBhvr>
                                      <p:tavLst>
                                        <p:tav tm="0">
                                          <p:val>
                                            <p:strVal val="#ppt_x"/>
                                          </p:val>
                                        </p:tav>
                                        <p:tav tm="100000">
                                          <p:val>
                                            <p:strVal val="#ppt_x"/>
                                          </p:val>
                                        </p:tav>
                                      </p:tavLst>
                                    </p:anim>
                                    <p:anim calcmode="lin" valueType="num">
                                      <p:cBhvr>
                                        <p:cTn id="140" dur="1000" fill="hold"/>
                                        <p:tgtEl>
                                          <p:spTgt spid="3075">
                                            <p:txEl>
                                              <p:pRg st="18" end="18"/>
                                            </p:txEl>
                                          </p:spTgt>
                                        </p:tgtEl>
                                        <p:attrNameLst>
                                          <p:attrName>ppt_y</p:attrName>
                                        </p:attrNameLst>
                                      </p:cBhvr>
                                      <p:tavLst>
                                        <p:tav tm="0">
                                          <p:val>
                                            <p:strVal val="#ppt_y+.1"/>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presetID="42" presetClass="entr" presetSubtype="0" fill="hold" grpId="0" nodeType="clickEffect">
                                  <p:stCondLst>
                                    <p:cond delay="0"/>
                                  </p:stCondLst>
                                  <p:childTnLst>
                                    <p:set>
                                      <p:cBhvr>
                                        <p:cTn id="144" dur="1" fill="hold">
                                          <p:stCondLst>
                                            <p:cond delay="0"/>
                                          </p:stCondLst>
                                        </p:cTn>
                                        <p:tgtEl>
                                          <p:spTgt spid="3075">
                                            <p:txEl>
                                              <p:pRg st="19" end="19"/>
                                            </p:txEl>
                                          </p:spTgt>
                                        </p:tgtEl>
                                        <p:attrNameLst>
                                          <p:attrName>style.visibility</p:attrName>
                                        </p:attrNameLst>
                                      </p:cBhvr>
                                      <p:to>
                                        <p:strVal val="visible"/>
                                      </p:to>
                                    </p:set>
                                    <p:animEffect transition="in" filter="fade">
                                      <p:cBhvr>
                                        <p:cTn id="145" dur="1000"/>
                                        <p:tgtEl>
                                          <p:spTgt spid="3075">
                                            <p:txEl>
                                              <p:pRg st="19" end="19"/>
                                            </p:txEl>
                                          </p:spTgt>
                                        </p:tgtEl>
                                      </p:cBhvr>
                                    </p:animEffect>
                                    <p:anim calcmode="lin" valueType="num">
                                      <p:cBhvr>
                                        <p:cTn id="146" dur="1000" fill="hold"/>
                                        <p:tgtEl>
                                          <p:spTgt spid="3075">
                                            <p:txEl>
                                              <p:pRg st="19" end="19"/>
                                            </p:txEl>
                                          </p:spTgt>
                                        </p:tgtEl>
                                        <p:attrNameLst>
                                          <p:attrName>ppt_x</p:attrName>
                                        </p:attrNameLst>
                                      </p:cBhvr>
                                      <p:tavLst>
                                        <p:tav tm="0">
                                          <p:val>
                                            <p:strVal val="#ppt_x"/>
                                          </p:val>
                                        </p:tav>
                                        <p:tav tm="100000">
                                          <p:val>
                                            <p:strVal val="#ppt_x"/>
                                          </p:val>
                                        </p:tav>
                                      </p:tavLst>
                                    </p:anim>
                                    <p:anim calcmode="lin" valueType="num">
                                      <p:cBhvr>
                                        <p:cTn id="147" dur="1000" fill="hold"/>
                                        <p:tgtEl>
                                          <p:spTgt spid="3075">
                                            <p:txEl>
                                              <p:pRg st="19" end="1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4427538" y="692150"/>
            <a:ext cx="4465637" cy="547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200">
                <a:solidFill>
                  <a:srgbClr val="000000"/>
                </a:solidFill>
                <a:latin typeface="Arial" pitchFamily="34" charset="0"/>
              </a:defRPr>
            </a:lvl1pPr>
            <a:lvl2pPr marL="742950" indent="-285750" eaLnBrk="0" hangingPunct="0">
              <a:defRPr sz="4200">
                <a:solidFill>
                  <a:srgbClr val="000000"/>
                </a:solidFill>
                <a:latin typeface="Arial" pitchFamily="34" charset="0"/>
              </a:defRPr>
            </a:lvl2pPr>
            <a:lvl3pPr marL="1143000" indent="-228600" eaLnBrk="0" hangingPunct="0">
              <a:defRPr sz="4200">
                <a:solidFill>
                  <a:srgbClr val="000000"/>
                </a:solidFill>
                <a:latin typeface="Arial" pitchFamily="34" charset="0"/>
              </a:defRPr>
            </a:lvl3pPr>
            <a:lvl4pPr marL="1600200" indent="-228600" eaLnBrk="0" hangingPunct="0">
              <a:defRPr sz="4200">
                <a:solidFill>
                  <a:srgbClr val="000000"/>
                </a:solidFill>
                <a:latin typeface="Arial" pitchFamily="34" charset="0"/>
              </a:defRPr>
            </a:lvl4pPr>
            <a:lvl5pPr marL="2057400" indent="-228600" eaLnBrk="0" hangingPunct="0">
              <a:defRPr sz="4200">
                <a:solidFill>
                  <a:srgbClr val="000000"/>
                </a:solidFill>
                <a:latin typeface="Arial" pitchFamily="34" charset="0"/>
              </a:defRPr>
            </a:lvl5pPr>
            <a:lvl6pPr marL="2514600" indent="-228600" eaLnBrk="0" fontAlgn="base" hangingPunct="0">
              <a:spcBef>
                <a:spcPct val="0"/>
              </a:spcBef>
              <a:spcAft>
                <a:spcPct val="0"/>
              </a:spcAft>
              <a:defRPr sz="4200">
                <a:solidFill>
                  <a:srgbClr val="000000"/>
                </a:solidFill>
                <a:latin typeface="Arial" pitchFamily="34" charset="0"/>
              </a:defRPr>
            </a:lvl6pPr>
            <a:lvl7pPr marL="2971800" indent="-228600" eaLnBrk="0" fontAlgn="base" hangingPunct="0">
              <a:spcBef>
                <a:spcPct val="0"/>
              </a:spcBef>
              <a:spcAft>
                <a:spcPct val="0"/>
              </a:spcAft>
              <a:defRPr sz="4200">
                <a:solidFill>
                  <a:srgbClr val="000000"/>
                </a:solidFill>
                <a:latin typeface="Arial" pitchFamily="34" charset="0"/>
              </a:defRPr>
            </a:lvl7pPr>
            <a:lvl8pPr marL="3429000" indent="-228600" eaLnBrk="0" fontAlgn="base" hangingPunct="0">
              <a:spcBef>
                <a:spcPct val="0"/>
              </a:spcBef>
              <a:spcAft>
                <a:spcPct val="0"/>
              </a:spcAft>
              <a:defRPr sz="4200">
                <a:solidFill>
                  <a:srgbClr val="000000"/>
                </a:solidFill>
                <a:latin typeface="Arial" pitchFamily="34" charset="0"/>
              </a:defRPr>
            </a:lvl8pPr>
            <a:lvl9pPr marL="3886200" indent="-228600" eaLnBrk="0" fontAlgn="base" hangingPunct="0">
              <a:spcBef>
                <a:spcPct val="0"/>
              </a:spcBef>
              <a:spcAft>
                <a:spcPct val="0"/>
              </a:spcAft>
              <a:defRPr sz="4200">
                <a:solidFill>
                  <a:srgbClr val="000000"/>
                </a:solidFill>
                <a:latin typeface="Arial" pitchFamily="34" charset="0"/>
              </a:defRPr>
            </a:lvl9pPr>
          </a:lstStyle>
          <a:p>
            <a:pPr eaLnBrk="1" fontAlgn="auto" hangingPunct="1">
              <a:lnSpc>
                <a:spcPct val="80000"/>
              </a:lnSpc>
              <a:spcBef>
                <a:spcPct val="20000"/>
              </a:spcBef>
              <a:spcAft>
                <a:spcPts val="0"/>
              </a:spcAft>
              <a:buClr>
                <a:srgbClr val="FFFFFF"/>
              </a:buClr>
              <a:buFont typeface="Wingdings" pitchFamily="2" charset="2"/>
              <a:buNone/>
              <a:defRPr/>
            </a:pPr>
            <a:r>
              <a:rPr lang="de-DE" altLang="de-DE" sz="1200" kern="0" dirty="0" smtClean="0">
                <a:cs typeface="Arial" pitchFamily="34" charset="0"/>
              </a:rPr>
              <a:t> </a:t>
            </a:r>
            <a:endParaRPr lang="de-DE" altLang="de-DE" sz="1200" b="1" kern="0" dirty="0" smtClean="0">
              <a:cs typeface="Arial" pitchFamily="34" charset="0"/>
            </a:endParaRPr>
          </a:p>
          <a:p>
            <a:pPr eaLnBrk="1" fontAlgn="auto" hangingPunct="1">
              <a:spcBef>
                <a:spcPts val="0"/>
              </a:spcBef>
              <a:spcAft>
                <a:spcPts val="0"/>
              </a:spcAft>
              <a:defRPr/>
            </a:pPr>
            <a:r>
              <a:rPr lang="de-DE" altLang="de-DE" sz="1200" b="1" kern="0" dirty="0" smtClean="0">
                <a:cs typeface="Arial" pitchFamily="34" charset="0"/>
              </a:rPr>
              <a:t>Impressum</a:t>
            </a:r>
          </a:p>
          <a:p>
            <a:pPr eaLnBrk="1" fontAlgn="auto" hangingPunct="1">
              <a:spcBef>
                <a:spcPts val="0"/>
              </a:spcBef>
              <a:spcAft>
                <a:spcPts val="0"/>
              </a:spcAft>
              <a:defRPr/>
            </a:pPr>
            <a:r>
              <a:rPr lang="de-DE" altLang="de-DE" sz="1200" kern="0" dirty="0" smtClean="0">
                <a:cs typeface="Arial" pitchFamily="34" charset="0"/>
              </a:rPr>
              <a:t>© Österreichischer Bundesverlag Schulbuch GmbH &amp; Co. KG, Wien 2016</a:t>
            </a:r>
          </a:p>
          <a:p>
            <a:pPr eaLnBrk="1" fontAlgn="auto" hangingPunct="1">
              <a:spcBef>
                <a:spcPts val="0"/>
              </a:spcBef>
              <a:spcAft>
                <a:spcPts val="0"/>
              </a:spcAft>
              <a:defRPr/>
            </a:pPr>
            <a:endParaRPr lang="de-DE" altLang="de-DE" sz="1200" kern="0" dirty="0" smtClean="0">
              <a:cs typeface="Arial" pitchFamily="34" charset="0"/>
            </a:endParaRPr>
          </a:p>
          <a:p>
            <a:pPr eaLnBrk="1" fontAlgn="auto" hangingPunct="1">
              <a:spcBef>
                <a:spcPts val="0"/>
              </a:spcBef>
              <a:spcAft>
                <a:spcPts val="0"/>
              </a:spcAft>
              <a:defRPr/>
            </a:pPr>
            <a:r>
              <a:rPr lang="de-DE" altLang="de-DE" sz="1200" kern="0" dirty="0" smtClean="0">
                <a:cs typeface="Arial" pitchFamily="34" charset="0"/>
              </a:rPr>
              <a:t>Autorinnen und Autoren: Christian Fridrich, Gabriele </a:t>
            </a:r>
            <a:r>
              <a:rPr lang="de-DE" altLang="de-DE" sz="1200" kern="0" dirty="0" err="1" smtClean="0">
                <a:cs typeface="Arial" pitchFamily="34" charset="0"/>
              </a:rPr>
              <a:t>Kulhanek-Wehlend</a:t>
            </a:r>
            <a:r>
              <a:rPr lang="de-DE" altLang="de-DE" sz="1200" kern="0" dirty="0" smtClean="0">
                <a:cs typeface="Arial" pitchFamily="34" charset="0"/>
              </a:rPr>
              <a:t>, Dilek </a:t>
            </a:r>
            <a:r>
              <a:rPr lang="de-DE" altLang="de-DE" sz="1200" kern="0" dirty="0" err="1" smtClean="0">
                <a:cs typeface="Arial" pitchFamily="34" charset="0"/>
              </a:rPr>
              <a:t>Bozkaya</a:t>
            </a:r>
            <a:r>
              <a:rPr lang="de-DE" altLang="de-DE" sz="1200" kern="0" dirty="0" smtClean="0">
                <a:cs typeface="Arial" pitchFamily="34" charset="0"/>
              </a:rPr>
              <a:t>, Carina </a:t>
            </a:r>
            <a:r>
              <a:rPr lang="de-DE" altLang="de-DE" sz="1200" kern="0" smtClean="0">
                <a:cs typeface="Arial" pitchFamily="34" charset="0"/>
              </a:rPr>
              <a:t>Chreiska-Höbinger, </a:t>
            </a:r>
            <a:r>
              <a:rPr lang="de-DE" altLang="de-DE" sz="1200" kern="0" dirty="0" smtClean="0">
                <a:cs typeface="Arial" pitchFamily="34" charset="0"/>
              </a:rPr>
              <a:t>Markus </a:t>
            </a:r>
            <a:r>
              <a:rPr lang="de-DE" altLang="de-DE" sz="1200" kern="0" dirty="0" err="1" smtClean="0">
                <a:cs typeface="Arial" pitchFamily="34" charset="0"/>
              </a:rPr>
              <a:t>Seli</a:t>
            </a:r>
            <a:r>
              <a:rPr lang="de-DE" altLang="de-DE" sz="1200" kern="0" dirty="0" smtClean="0">
                <a:cs typeface="Arial" pitchFamily="34" charset="0"/>
              </a:rPr>
              <a:t>, Jasmin Sonnleitner</a:t>
            </a:r>
          </a:p>
          <a:p>
            <a:pPr eaLnBrk="1" fontAlgn="auto" hangingPunct="1">
              <a:spcBef>
                <a:spcPts val="0"/>
              </a:spcBef>
              <a:spcAft>
                <a:spcPts val="0"/>
              </a:spcAft>
              <a:defRPr/>
            </a:pPr>
            <a:endParaRPr lang="de-DE" altLang="de-DE" sz="1200" kern="0" dirty="0" smtClean="0">
              <a:cs typeface="Arial" pitchFamily="34" charset="0"/>
            </a:endParaRPr>
          </a:p>
          <a:p>
            <a:pPr eaLnBrk="1" fontAlgn="auto" hangingPunct="1">
              <a:spcBef>
                <a:spcPts val="0"/>
              </a:spcBef>
              <a:spcAft>
                <a:spcPts val="0"/>
              </a:spcAft>
              <a:defRPr/>
            </a:pPr>
            <a:r>
              <a:rPr lang="de-DE" altLang="de-DE" sz="1200" kern="0" dirty="0" smtClean="0">
                <a:cs typeface="Arial" pitchFamily="34" charset="0"/>
              </a:rPr>
              <a:t>Gestaltung: Julian Wildauer</a:t>
            </a:r>
            <a:br>
              <a:rPr lang="de-DE" altLang="de-DE" sz="1200" kern="0" dirty="0" smtClean="0">
                <a:cs typeface="Arial" pitchFamily="34" charset="0"/>
              </a:rPr>
            </a:br>
            <a:endParaRPr lang="de-DE" altLang="de-DE" sz="1200" kern="0" dirty="0" smtClean="0">
              <a:cs typeface="Arial" pitchFamily="34" charset="0"/>
            </a:endParaRPr>
          </a:p>
          <a:p>
            <a:pPr eaLnBrk="1" fontAlgn="auto" hangingPunct="1">
              <a:spcBef>
                <a:spcPts val="0"/>
              </a:spcBef>
              <a:spcAft>
                <a:spcPts val="0"/>
              </a:spcAft>
              <a:defRPr/>
            </a:pPr>
            <a:r>
              <a:rPr lang="de-DE" altLang="de-DE" sz="1200" kern="0" dirty="0" smtClean="0">
                <a:cs typeface="Arial" pitchFamily="34" charset="0"/>
              </a:rPr>
              <a:t>Alle Rechte vorbehalten.</a:t>
            </a:r>
          </a:p>
          <a:p>
            <a:pPr eaLnBrk="1" fontAlgn="auto" hangingPunct="1">
              <a:spcBef>
                <a:spcPts val="0"/>
              </a:spcBef>
              <a:spcAft>
                <a:spcPts val="0"/>
              </a:spcAft>
              <a:defRPr/>
            </a:pPr>
            <a:r>
              <a:rPr lang="de-DE" altLang="de-DE" sz="1200" kern="0" dirty="0" smtClean="0">
                <a:cs typeface="Arial" pitchFamily="34" charset="0"/>
              </a:rPr>
              <a:t>www.oebv.at</a:t>
            </a:r>
          </a:p>
          <a:p>
            <a:pPr eaLnBrk="1" fontAlgn="auto" hangingPunct="1">
              <a:spcBef>
                <a:spcPts val="0"/>
              </a:spcBef>
              <a:spcAft>
                <a:spcPts val="0"/>
              </a:spcAft>
              <a:defRPr/>
            </a:pPr>
            <a:endParaRPr lang="de-DE" altLang="de-DE" sz="1200" kern="0" dirty="0" smtClean="0">
              <a:cs typeface="Arial" pitchFamily="34" charset="0"/>
            </a:endParaRPr>
          </a:p>
          <a:p>
            <a:pPr eaLnBrk="1" fontAlgn="auto" hangingPunct="1">
              <a:spcBef>
                <a:spcPts val="0"/>
              </a:spcBef>
              <a:spcAft>
                <a:spcPts val="0"/>
              </a:spcAft>
              <a:defRPr/>
            </a:pPr>
            <a:r>
              <a:rPr lang="de-DE" altLang="de-DE" sz="1200" kern="0" dirty="0" smtClean="0">
                <a:cs typeface="Arial" pitchFamily="34" charset="0"/>
              </a:rPr>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fontAlgn="auto" hangingPunct="1">
              <a:spcBef>
                <a:spcPts val="0"/>
              </a:spcBef>
              <a:spcAft>
                <a:spcPts val="0"/>
              </a:spcAft>
              <a:defRPr/>
            </a:pPr>
            <a:endParaRPr lang="de-DE" altLang="de-DE" sz="1200" kern="0" dirty="0" smtClean="0">
              <a:cs typeface="Arial" pitchFamily="34" charset="0"/>
            </a:endParaRPr>
          </a:p>
          <a:p>
            <a:pPr eaLnBrk="1" fontAlgn="auto" hangingPunct="1">
              <a:spcBef>
                <a:spcPts val="0"/>
              </a:spcBef>
              <a:spcAft>
                <a:spcPts val="0"/>
              </a:spcAft>
              <a:defRPr/>
            </a:pPr>
            <a:r>
              <a:rPr lang="de-DE" altLang="de-DE" sz="1200" kern="0" dirty="0" smtClean="0">
                <a:cs typeface="Arial" pitchFamily="34" charset="0"/>
              </a:rPr>
              <a:t>Jede Nutzung in anderen als den genannten Fällen bedarf der vorherigen schriftlichen Einwilligung des Verlages.</a:t>
            </a:r>
          </a:p>
        </p:txBody>
      </p:sp>
      <p:sp>
        <p:nvSpPr>
          <p:cNvPr id="6" name="Rectangle 6"/>
          <p:cNvSpPr>
            <a:spLocks noChangeArrowheads="1"/>
          </p:cNvSpPr>
          <p:nvPr/>
        </p:nvSpPr>
        <p:spPr bwMode="auto">
          <a:xfrm>
            <a:off x="468313" y="981075"/>
            <a:ext cx="3744912" cy="4752975"/>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sz="3200">
                <a:solidFill>
                  <a:schemeClr val="tx1"/>
                </a:solidFill>
                <a:latin typeface="PoloST11K-Buch" pitchFamily="34" charset="0"/>
              </a:defRPr>
            </a:lvl1pPr>
            <a:lvl2pPr marL="742950" indent="-285750" eaLnBrk="0" hangingPunct="0">
              <a:spcBef>
                <a:spcPct val="20000"/>
              </a:spcBef>
              <a:buChar char="–"/>
              <a:defRPr sz="1200">
                <a:solidFill>
                  <a:srgbClr val="000000"/>
                </a:solidFill>
                <a:latin typeface="Arial" pitchFamily="34" charset="0"/>
                <a:ea typeface="Times New Roman" pitchFamily="18" charset="0"/>
                <a:cs typeface="Arial" pitchFamily="34" charset="0"/>
              </a:defRPr>
            </a:lvl2pPr>
            <a:lvl3pPr marL="1143000" indent="-228600" eaLnBrk="0" hangingPunct="0">
              <a:spcBef>
                <a:spcPct val="20000"/>
              </a:spcBef>
              <a:buChar char="•"/>
              <a:defRPr sz="2400">
                <a:solidFill>
                  <a:schemeClr val="tx1"/>
                </a:solidFill>
                <a:latin typeface="PoloST11K-Buch" pitchFamily="34" charset="0"/>
                <a:cs typeface="Times New Roman" pitchFamily="18" charset="0"/>
              </a:defRPr>
            </a:lvl3pPr>
            <a:lvl4pPr marL="1600200" indent="-228600" eaLnBrk="0" hangingPunct="0">
              <a:spcBef>
                <a:spcPct val="20000"/>
              </a:spcBef>
              <a:buChar char="–"/>
              <a:defRPr sz="2000">
                <a:solidFill>
                  <a:schemeClr val="tx1"/>
                </a:solidFill>
                <a:latin typeface="PoloST11K-Buch" pitchFamily="34" charset="0"/>
                <a:cs typeface="Times New Roman" pitchFamily="18" charset="0"/>
              </a:defRPr>
            </a:lvl4pPr>
            <a:lvl5pPr marL="2057400" indent="-228600" eaLnBrk="0" hangingPunct="0">
              <a:spcBef>
                <a:spcPct val="20000"/>
              </a:spcBef>
              <a:buChar char="»"/>
              <a:defRPr sz="1200">
                <a:solidFill>
                  <a:srgbClr val="000000"/>
                </a:solidFill>
                <a:latin typeface="Arial" pitchFamily="34" charset="0"/>
                <a:ea typeface="Times New Roman" pitchFamily="18" charset="0"/>
                <a:cs typeface="Arial" pitchFamily="34" charset="0"/>
              </a:defRPr>
            </a:lvl5pPr>
            <a:lvl6pPr marL="25146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6pPr>
            <a:lvl7pPr marL="29718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7pPr>
            <a:lvl8pPr marL="34290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8pPr>
            <a:lvl9pPr marL="38862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9pPr>
          </a:lstStyle>
          <a:p>
            <a:pPr eaLnBrk="1" fontAlgn="auto" hangingPunct="1">
              <a:lnSpc>
                <a:spcPts val="1600"/>
              </a:lnSpc>
              <a:spcBef>
                <a:spcPts val="600"/>
              </a:spcBef>
              <a:spcAft>
                <a:spcPts val="0"/>
              </a:spcAft>
              <a:buFontTx/>
              <a:buNone/>
              <a:defRPr/>
            </a:pPr>
            <a:r>
              <a:rPr lang="de-DE" altLang="de-DE" sz="1100" b="1" kern="0" dirty="0" smtClean="0">
                <a:solidFill>
                  <a:srgbClr val="000000"/>
                </a:solidFill>
                <a:latin typeface="Syntax LT Std"/>
                <a:cs typeface="Arial" pitchFamily="34" charset="0"/>
              </a:rPr>
              <a:t/>
            </a:r>
            <a:br>
              <a:rPr lang="de-DE" altLang="de-DE" sz="1100" b="1" kern="0" dirty="0" smtClean="0">
                <a:solidFill>
                  <a:srgbClr val="000000"/>
                </a:solidFill>
                <a:latin typeface="Syntax LT Std"/>
                <a:cs typeface="Arial" pitchFamily="34" charset="0"/>
              </a:rPr>
            </a:br>
            <a:r>
              <a:rPr lang="de-DE" altLang="de-DE" sz="1200" b="1" kern="0" dirty="0" smtClean="0">
                <a:solidFill>
                  <a:srgbClr val="000000"/>
                </a:solidFill>
                <a:latin typeface="Arial" pitchFamily="34" charset="0"/>
                <a:cs typeface="Arial" pitchFamily="34" charset="0"/>
              </a:rPr>
              <a:t>Hinweise zum Einsatz</a:t>
            </a:r>
          </a:p>
          <a:p>
            <a:pPr eaLnBrk="1" fontAlgn="auto" hangingPunct="1">
              <a:lnSpc>
                <a:spcPts val="1600"/>
              </a:lnSpc>
              <a:spcBef>
                <a:spcPts val="600"/>
              </a:spcBef>
              <a:spcAft>
                <a:spcPts val="0"/>
              </a:spcAft>
              <a:buClr>
                <a:srgbClr val="000000"/>
              </a:buClr>
              <a:buFontTx/>
              <a:buNone/>
              <a:defRPr/>
            </a:pPr>
            <a:r>
              <a:rPr lang="de-DE" altLang="de-DE" sz="1200" kern="0" dirty="0" smtClean="0">
                <a:solidFill>
                  <a:srgbClr val="000000"/>
                </a:solidFill>
                <a:latin typeface="Arial" pitchFamily="34" charset="0"/>
                <a:cs typeface="Arial" pitchFamily="34" charset="0"/>
              </a:rPr>
              <a:t>Das Tafelbild bezieht sich auf das Thema „Die Alpen - Gebirge von Wien bis Nizza“ auf den Seiten 10 und 11 im Schulbuch </a:t>
            </a:r>
            <a:r>
              <a:rPr lang="de-DE" altLang="de-DE" sz="1200" i="1" kern="0" dirty="0" smtClean="0">
                <a:solidFill>
                  <a:srgbClr val="000000"/>
                </a:solidFill>
                <a:latin typeface="Arial" pitchFamily="34" charset="0"/>
                <a:cs typeface="Arial" pitchFamily="34" charset="0"/>
              </a:rPr>
              <a:t>unterwegs 3</a:t>
            </a:r>
            <a:r>
              <a:rPr lang="de-DE" altLang="de-DE" sz="1200" kern="0" dirty="0" smtClean="0">
                <a:solidFill>
                  <a:srgbClr val="000000"/>
                </a:solidFill>
                <a:latin typeface="Arial" pitchFamily="34" charset="0"/>
                <a:cs typeface="Arial" pitchFamily="34" charset="0"/>
              </a:rPr>
              <a:t>.</a:t>
            </a:r>
          </a:p>
          <a:p>
            <a:pPr eaLnBrk="1" fontAlgn="auto" hangingPunct="1">
              <a:lnSpc>
                <a:spcPts val="1600"/>
              </a:lnSpc>
              <a:spcBef>
                <a:spcPts val="600"/>
              </a:spcBef>
              <a:spcAft>
                <a:spcPts val="0"/>
              </a:spcAft>
              <a:buClr>
                <a:srgbClr val="000000"/>
              </a:buClr>
              <a:buFontTx/>
              <a:buNone/>
              <a:defRPr/>
            </a:pPr>
            <a:r>
              <a:rPr lang="de-DE" altLang="de-DE" sz="1200" kern="0" dirty="0" smtClean="0">
                <a:solidFill>
                  <a:srgbClr val="000000"/>
                </a:solidFill>
                <a:latin typeface="Arial" pitchFamily="34" charset="0"/>
                <a:cs typeface="Arial" pitchFamily="34" charset="0"/>
              </a:rPr>
              <a:t>Es kann als Einstieg dienen. </a:t>
            </a:r>
            <a:r>
              <a:rPr lang="de-DE" altLang="de-DE" sz="1100" kern="0" dirty="0" smtClean="0">
                <a:solidFill>
                  <a:srgbClr val="000000"/>
                </a:solidFill>
                <a:latin typeface="Arial" pitchFamily="34" charset="0"/>
                <a:cs typeface="Arial" pitchFamily="34" charset="0"/>
              </a:rPr>
              <a:t/>
            </a:r>
            <a:br>
              <a:rPr lang="de-DE" altLang="de-DE" sz="1100" kern="0" dirty="0" smtClean="0">
                <a:solidFill>
                  <a:srgbClr val="000000"/>
                </a:solidFill>
                <a:latin typeface="Arial" pitchFamily="34" charset="0"/>
                <a:cs typeface="Arial" pitchFamily="34" charset="0"/>
              </a:rPr>
            </a:br>
            <a:endParaRPr lang="de-DE" altLang="de-DE" sz="1200" kern="0" dirty="0" smtClean="0">
              <a:solidFill>
                <a:srgbClr val="000000"/>
              </a:solidFill>
              <a:latin typeface="Arial" pitchFamily="34" charset="0"/>
              <a:cs typeface="Arial" pitchFamily="34" charset="0"/>
            </a:endParaRPr>
          </a:p>
          <a:p>
            <a:pPr eaLnBrk="1" fontAlgn="auto" hangingPunct="1">
              <a:lnSpc>
                <a:spcPts val="1600"/>
              </a:lnSpc>
              <a:spcBef>
                <a:spcPts val="600"/>
              </a:spcBef>
              <a:spcAft>
                <a:spcPts val="0"/>
              </a:spcAft>
              <a:buClr>
                <a:srgbClr val="009999"/>
              </a:buClr>
              <a:buFontTx/>
              <a:buNone/>
              <a:defRPr/>
            </a:pPr>
            <a:endParaRPr lang="de-DE" altLang="de-DE" sz="1200" kern="0" dirty="0" smtClean="0">
              <a:solidFill>
                <a:srgbClr val="000000"/>
              </a:solidFill>
              <a:latin typeface="Arial" pitchFamily="34" charset="0"/>
              <a:cs typeface="Arial" pitchFamily="34" charset="0"/>
            </a:endParaRPr>
          </a:p>
          <a:p>
            <a:pPr eaLnBrk="1" fontAlgn="auto" hangingPunct="1">
              <a:lnSpc>
                <a:spcPts val="1600"/>
              </a:lnSpc>
              <a:spcBef>
                <a:spcPts val="600"/>
              </a:spcBef>
              <a:spcAft>
                <a:spcPts val="0"/>
              </a:spcAft>
              <a:buClr>
                <a:srgbClr val="009999"/>
              </a:buClr>
              <a:buFontTx/>
              <a:buNone/>
              <a:defRPr/>
            </a:pPr>
            <a:r>
              <a:rPr lang="de-DE" altLang="de-DE" sz="1200" kern="0" dirty="0" smtClean="0">
                <a:solidFill>
                  <a:srgbClr val="000000"/>
                </a:solidFill>
                <a:latin typeface="Arial" pitchFamily="34" charset="0"/>
                <a:cs typeface="Arial" pitchFamily="34" charset="0"/>
              </a:rPr>
              <a:t>Wir wünschen Ihnen einen erfolgreichen Unterricht!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Zusammengesetzt">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62</Words>
  <Application>Microsoft Office PowerPoint</Application>
  <PresentationFormat>Bildschirmpräsentation (4:3)</PresentationFormat>
  <Paragraphs>43</Paragraphs>
  <Slides>3</Slides>
  <Notes>0</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Larissa</vt:lpstr>
      <vt:lpstr>PowerPoint-Präsentation</vt:lpstr>
      <vt:lpstr>Die Gesteinszonen der Ostalpen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Aushilfe VS_NMS</dc:creator>
  <cp:lastModifiedBy>Swoboda-Asmera, Dr. Gabriela</cp:lastModifiedBy>
  <cp:revision>209</cp:revision>
  <dcterms:created xsi:type="dcterms:W3CDTF">2013-10-08T07:58:50Z</dcterms:created>
  <dcterms:modified xsi:type="dcterms:W3CDTF">2016-02-03T20:22:57Z</dcterms:modified>
</cp:coreProperties>
</file>