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1115616" y="617538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Auflösung und Veränderungen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1763713" y="3167063"/>
            <a:ext cx="3455987" cy="523875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>
                <a:solidFill>
                  <a:srgbClr val="FF6600"/>
                </a:solidFill>
                <a:latin typeface="Calibri" panose="020F0502020204030204" pitchFamily="34" charset="0"/>
              </a:rPr>
              <a:t>Perestroika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435600" y="3167063"/>
            <a:ext cx="3457575" cy="523875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>
                <a:solidFill>
                  <a:srgbClr val="FF6600"/>
                </a:solidFill>
                <a:latin typeface="Calibri" panose="020F0502020204030204" pitchFamily="34" charset="0"/>
              </a:rPr>
              <a:t>Glasnost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36526" y="1768476"/>
            <a:ext cx="1627187" cy="461962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Probleme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763713" y="1433513"/>
            <a:ext cx="3455987" cy="1200329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endParaRPr lang="de-DE" altLang="de-DE" sz="1200" dirty="0">
              <a:solidFill>
                <a:srgbClr val="333333"/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ctr"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Scheitern der Planwirtschaft</a:t>
            </a:r>
          </a:p>
          <a:p>
            <a:pPr algn="ctr" eaLnBrk="1" hangingPunct="1">
              <a:spcBef>
                <a:spcPts val="0"/>
              </a:spcBef>
            </a:pPr>
            <a:endParaRPr lang="de-DE" altLang="de-DE" sz="12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476875" y="1436688"/>
            <a:ext cx="3455988" cy="1200150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Diktatur</a:t>
            </a:r>
            <a:b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</a:b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Unterdrückung der Bevölkerung</a:t>
            </a:r>
            <a:endParaRPr lang="de-DE" altLang="de-DE" sz="240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8" name="Pfeil nach unten 7"/>
          <p:cNvSpPr>
            <a:spLocks noChangeArrowheads="1"/>
          </p:cNvSpPr>
          <p:nvPr/>
        </p:nvSpPr>
        <p:spPr bwMode="auto">
          <a:xfrm>
            <a:off x="3321050" y="2674938"/>
            <a:ext cx="252413" cy="431800"/>
          </a:xfrm>
          <a:prstGeom prst="downArrow">
            <a:avLst>
              <a:gd name="adj1" fmla="val 50000"/>
              <a:gd name="adj2" fmla="val 49689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9" name="Pfeil nach unten 8"/>
          <p:cNvSpPr>
            <a:spLocks noChangeArrowheads="1"/>
          </p:cNvSpPr>
          <p:nvPr/>
        </p:nvSpPr>
        <p:spPr bwMode="auto">
          <a:xfrm>
            <a:off x="7058025" y="2676525"/>
            <a:ext cx="250825" cy="431800"/>
          </a:xfrm>
          <a:prstGeom prst="downArrow">
            <a:avLst>
              <a:gd name="adj1" fmla="val 50000"/>
              <a:gd name="adj2" fmla="val 50004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" name="Pfeil nach unten 9"/>
          <p:cNvSpPr>
            <a:spLocks noChangeArrowheads="1"/>
          </p:cNvSpPr>
          <p:nvPr/>
        </p:nvSpPr>
        <p:spPr bwMode="auto">
          <a:xfrm>
            <a:off x="3333750" y="3763963"/>
            <a:ext cx="252413" cy="431800"/>
          </a:xfrm>
          <a:prstGeom prst="downArrow">
            <a:avLst>
              <a:gd name="adj1" fmla="val 50000"/>
              <a:gd name="adj2" fmla="val 49689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1" name="Pfeil nach unten 10"/>
          <p:cNvSpPr>
            <a:spLocks noChangeArrowheads="1"/>
          </p:cNvSpPr>
          <p:nvPr/>
        </p:nvSpPr>
        <p:spPr bwMode="auto">
          <a:xfrm>
            <a:off x="7070725" y="3765550"/>
            <a:ext cx="250825" cy="431800"/>
          </a:xfrm>
          <a:prstGeom prst="downArrow">
            <a:avLst>
              <a:gd name="adj1" fmla="val 50000"/>
              <a:gd name="adj2" fmla="val 50004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19273" y="4879974"/>
            <a:ext cx="1039416" cy="461963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Ziele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1765300" y="4233863"/>
            <a:ext cx="3455988" cy="1754187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Modernisierung der Wirtschaft</a:t>
            </a:r>
          </a:p>
          <a:p>
            <a:pPr algn="ctr"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Heranführung an die Marktwirtschaft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5478463" y="4235450"/>
            <a:ext cx="3455987" cy="1754188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Einschränkung der Macht der Partei und des Geheimdienstes </a:t>
            </a:r>
          </a:p>
          <a:p>
            <a:pPr algn="ctr" eaLnBrk="1" hangingPunct="1">
              <a:spcBef>
                <a:spcPct val="50000"/>
              </a:spcBef>
            </a:pP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Demokratisierung</a:t>
            </a:r>
            <a:endParaRPr lang="de-DE" altLang="de-DE" sz="240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217686" y="6066239"/>
            <a:ext cx="1041003" cy="461963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Folgen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1979713" y="6066239"/>
            <a:ext cx="6879306" cy="461665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Ende der Sowjetunion / Fall des „Eisernen Vorhangs“</a:t>
            </a:r>
            <a:endParaRPr lang="de-DE" altLang="de-DE" sz="2400" dirty="0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Bildschirmpräsentation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50</cp:revision>
  <dcterms:created xsi:type="dcterms:W3CDTF">2011-07-14T19:54:09Z</dcterms:created>
  <dcterms:modified xsi:type="dcterms:W3CDTF">2019-05-09T08:51:10Z</dcterms:modified>
</cp:coreProperties>
</file>