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07" r:id="rId5"/>
    <p:sldId id="308" r:id="rId6"/>
    <p:sldId id="309" r:id="rId7"/>
    <p:sldId id="310" r:id="rId8"/>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AE0495F-D294-34A5-58C1-FDD312C519A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DC9AF755-9768-13BC-357F-034C92BC40D3}"/>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50166539-4695-F38C-F0EE-6AF3D85D154A}"/>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54B711CA-78FF-6AE1-1C1C-8B7B502318C1}"/>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4412C85F-4F8C-0B75-31D7-176DA95F8252}"/>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583690DE-359E-9D7C-4094-1ED198AD75EE}"/>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5AB4B7D1-DA7D-4A4F-9275-AD64119DBDE7}"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1AE1E6F-43D5-8986-0157-62983B88300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5280F6-4212-45BD-A8F7-FB0B9FD174CF}"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1B3C4F6D-1D02-1CC1-85F9-858F12DFC797}"/>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91954F66-E10B-DF7E-E48C-11012A9037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66411E4-F21D-581E-CB6F-CB875F0EE0C9}"/>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EBB3DCD0-E880-6DFC-983C-F57A9C798303}"/>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A420DCF2-A292-D4C6-5B99-32179DA540F6}"/>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80070378-708E-9DF0-28AF-CCFECEE6F08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8059416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3448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5140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919895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252408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06424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500245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576816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22120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4833895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585314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600501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956360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2623143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69969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1423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707155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9032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20306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86907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9611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19168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93616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893E3BF-6038-C7F9-003C-866513C873CF}"/>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6D7BAFD3-79A9-0B19-59EB-577BD948123D}"/>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12809517-4048-C1FF-1956-9569705B97DF}"/>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296A60DA-F368-7E18-1C5C-365287AAA80C}"/>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9E25B488-8954-487F-C942-CA6F6A0BCAC0}"/>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27F7B146-D43F-ACA5-C253-BDC96C594006}"/>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883EAB1E-94AB-7E46-ABC2-9B38AF61A9DF}"/>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0ACE59C-00DA-5F35-3E46-043760E7C249}"/>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B8C1F3DD-EA31-6451-5F83-2DBC0B81E6B7}"/>
              </a:ext>
            </a:extLst>
          </p:cNvPr>
          <p:cNvSpPr>
            <a:spLocks noGrp="1" noChangeArrowheads="1"/>
          </p:cNvSpPr>
          <p:nvPr>
            <p:ph type="ctrTitle"/>
          </p:nvPr>
        </p:nvSpPr>
        <p:spPr>
          <a:xfrm>
            <a:off x="468313" y="836613"/>
            <a:ext cx="7772400" cy="792162"/>
          </a:xfrm>
        </p:spPr>
        <p:txBody>
          <a:bodyPr/>
          <a:lstStyle/>
          <a:p>
            <a:pPr eaLnBrk="1" hangingPunct="1"/>
            <a:r>
              <a:rPr lang="de-DE" altLang="de-DE" sz="2600"/>
              <a:t>Querschnitt durch einen Baumstamm</a:t>
            </a:r>
          </a:p>
        </p:txBody>
      </p:sp>
      <p:sp>
        <p:nvSpPr>
          <p:cNvPr id="5123" name="Text Box 17">
            <a:extLst>
              <a:ext uri="{FF2B5EF4-FFF2-40B4-BE49-F238E27FC236}">
                <a16:creationId xmlns:a16="http://schemas.microsoft.com/office/drawing/2014/main" id="{623E07D2-5076-E312-50F9-581149FF6FA4}"/>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mit Beschriftung</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36789C1-25B9-1F49-515B-9814BB3B9811}"/>
              </a:ext>
            </a:extLst>
          </p:cNvPr>
          <p:cNvSpPr>
            <a:spLocks noGrp="1" noChangeArrowheads="1"/>
          </p:cNvSpPr>
          <p:nvPr>
            <p:ph type="title"/>
          </p:nvPr>
        </p:nvSpPr>
        <p:spPr/>
        <p:txBody>
          <a:bodyPr/>
          <a:lstStyle/>
          <a:p>
            <a:r>
              <a:rPr lang="de-DE" altLang="de-DE"/>
              <a:t>Querschnitt durch einen Baumstamm</a:t>
            </a:r>
          </a:p>
        </p:txBody>
      </p:sp>
      <p:grpSp>
        <p:nvGrpSpPr>
          <p:cNvPr id="7171" name="Group 146">
            <a:extLst>
              <a:ext uri="{FF2B5EF4-FFF2-40B4-BE49-F238E27FC236}">
                <a16:creationId xmlns:a16="http://schemas.microsoft.com/office/drawing/2014/main" id="{EDAAF5F3-3578-2B73-595A-2A4F5876A761}"/>
              </a:ext>
            </a:extLst>
          </p:cNvPr>
          <p:cNvGrpSpPr>
            <a:grpSpLocks/>
          </p:cNvGrpSpPr>
          <p:nvPr/>
        </p:nvGrpSpPr>
        <p:grpSpPr bwMode="auto">
          <a:xfrm>
            <a:off x="250825" y="4797425"/>
            <a:ext cx="2520950" cy="366713"/>
            <a:chOff x="204" y="2704"/>
            <a:chExt cx="1588" cy="231"/>
          </a:xfrm>
        </p:grpSpPr>
        <p:sp>
          <p:nvSpPr>
            <p:cNvPr id="7260" name="Rectangle 147">
              <a:extLst>
                <a:ext uri="{FF2B5EF4-FFF2-40B4-BE49-F238E27FC236}">
                  <a16:creationId xmlns:a16="http://schemas.microsoft.com/office/drawing/2014/main" id="{27783AF9-E508-E0CE-E76D-89C1C528B983}"/>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48">
              <a:extLst>
                <a:ext uri="{FF2B5EF4-FFF2-40B4-BE49-F238E27FC236}">
                  <a16:creationId xmlns:a16="http://schemas.microsoft.com/office/drawing/2014/main" id="{E65F8B53-6C49-75DF-7C68-8530A313A2A7}"/>
                </a:ext>
              </a:extLst>
            </p:cNvPr>
            <p:cNvGrpSpPr>
              <a:grpSpLocks/>
            </p:cNvGrpSpPr>
            <p:nvPr/>
          </p:nvGrpSpPr>
          <p:grpSpPr bwMode="auto">
            <a:xfrm>
              <a:off x="204" y="2704"/>
              <a:ext cx="227" cy="231"/>
              <a:chOff x="204" y="2704"/>
              <a:chExt cx="227" cy="231"/>
            </a:xfrm>
          </p:grpSpPr>
          <p:sp>
            <p:nvSpPr>
              <p:cNvPr id="7262" name="Oval 149">
                <a:extLst>
                  <a:ext uri="{FF2B5EF4-FFF2-40B4-BE49-F238E27FC236}">
                    <a16:creationId xmlns:a16="http://schemas.microsoft.com/office/drawing/2014/main" id="{B643F8A9-0EBB-262B-FDC2-0EBC0B77FA3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50">
                <a:extLst>
                  <a:ext uri="{FF2B5EF4-FFF2-40B4-BE49-F238E27FC236}">
                    <a16:creationId xmlns:a16="http://schemas.microsoft.com/office/drawing/2014/main" id="{B6F68C4B-DB4C-A3ED-76DB-ACE4B2FDD7F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67F66D53-49FB-19E7-7D27-E38ACCA2E0F6}"/>
              </a:ext>
            </a:extLst>
          </p:cNvPr>
          <p:cNvGrpSpPr>
            <a:grpSpLocks/>
          </p:cNvGrpSpPr>
          <p:nvPr/>
        </p:nvGrpSpPr>
        <p:grpSpPr bwMode="auto">
          <a:xfrm>
            <a:off x="250825" y="5302250"/>
            <a:ext cx="2520950" cy="366713"/>
            <a:chOff x="204" y="3022"/>
            <a:chExt cx="1588" cy="231"/>
          </a:xfrm>
        </p:grpSpPr>
        <p:sp>
          <p:nvSpPr>
            <p:cNvPr id="7256" name="Rectangle 152">
              <a:extLst>
                <a:ext uri="{FF2B5EF4-FFF2-40B4-BE49-F238E27FC236}">
                  <a16:creationId xmlns:a16="http://schemas.microsoft.com/office/drawing/2014/main" id="{44AF92D0-F75A-9985-E4E0-DF23E68A9948}"/>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53">
              <a:extLst>
                <a:ext uri="{FF2B5EF4-FFF2-40B4-BE49-F238E27FC236}">
                  <a16:creationId xmlns:a16="http://schemas.microsoft.com/office/drawing/2014/main" id="{61A2C87B-85D8-42D6-C6F4-1DAEC5920165}"/>
                </a:ext>
              </a:extLst>
            </p:cNvPr>
            <p:cNvGrpSpPr>
              <a:grpSpLocks/>
            </p:cNvGrpSpPr>
            <p:nvPr/>
          </p:nvGrpSpPr>
          <p:grpSpPr bwMode="auto">
            <a:xfrm>
              <a:off x="204" y="3022"/>
              <a:ext cx="227" cy="231"/>
              <a:chOff x="204" y="3022"/>
              <a:chExt cx="227" cy="231"/>
            </a:xfrm>
          </p:grpSpPr>
          <p:sp>
            <p:nvSpPr>
              <p:cNvPr id="7258" name="Oval 154">
                <a:extLst>
                  <a:ext uri="{FF2B5EF4-FFF2-40B4-BE49-F238E27FC236}">
                    <a16:creationId xmlns:a16="http://schemas.microsoft.com/office/drawing/2014/main" id="{91627284-3951-2F3C-208A-097CF99D7DF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55">
                <a:extLst>
                  <a:ext uri="{FF2B5EF4-FFF2-40B4-BE49-F238E27FC236}">
                    <a16:creationId xmlns:a16="http://schemas.microsoft.com/office/drawing/2014/main" id="{E98FED4E-0061-621D-6A1E-9610E4FAE11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56">
            <a:extLst>
              <a:ext uri="{FF2B5EF4-FFF2-40B4-BE49-F238E27FC236}">
                <a16:creationId xmlns:a16="http://schemas.microsoft.com/office/drawing/2014/main" id="{3E91FD3D-6A01-4EF4-193A-B91076BFEB6F}"/>
              </a:ext>
            </a:extLst>
          </p:cNvPr>
          <p:cNvGrpSpPr>
            <a:grpSpLocks/>
          </p:cNvGrpSpPr>
          <p:nvPr/>
        </p:nvGrpSpPr>
        <p:grpSpPr bwMode="auto">
          <a:xfrm>
            <a:off x="250825" y="5805488"/>
            <a:ext cx="2520950" cy="366712"/>
            <a:chOff x="204" y="3339"/>
            <a:chExt cx="1588" cy="231"/>
          </a:xfrm>
        </p:grpSpPr>
        <p:sp>
          <p:nvSpPr>
            <p:cNvPr id="7252" name="Rectangle 157">
              <a:extLst>
                <a:ext uri="{FF2B5EF4-FFF2-40B4-BE49-F238E27FC236}">
                  <a16:creationId xmlns:a16="http://schemas.microsoft.com/office/drawing/2014/main" id="{4C93EE43-D73C-EAAC-EFD5-CAE340D45091}"/>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58">
              <a:extLst>
                <a:ext uri="{FF2B5EF4-FFF2-40B4-BE49-F238E27FC236}">
                  <a16:creationId xmlns:a16="http://schemas.microsoft.com/office/drawing/2014/main" id="{DA108E2E-AC71-5A82-4697-05D84A824E16}"/>
                </a:ext>
              </a:extLst>
            </p:cNvPr>
            <p:cNvGrpSpPr>
              <a:grpSpLocks/>
            </p:cNvGrpSpPr>
            <p:nvPr/>
          </p:nvGrpSpPr>
          <p:grpSpPr bwMode="auto">
            <a:xfrm>
              <a:off x="204" y="3339"/>
              <a:ext cx="227" cy="231"/>
              <a:chOff x="204" y="3339"/>
              <a:chExt cx="227" cy="231"/>
            </a:xfrm>
          </p:grpSpPr>
          <p:sp>
            <p:nvSpPr>
              <p:cNvPr id="7254" name="Oval 159">
                <a:extLst>
                  <a:ext uri="{FF2B5EF4-FFF2-40B4-BE49-F238E27FC236}">
                    <a16:creationId xmlns:a16="http://schemas.microsoft.com/office/drawing/2014/main" id="{C2A5E49A-44B5-54EA-FDB8-ED21EA3B8424}"/>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60">
                <a:extLst>
                  <a:ext uri="{FF2B5EF4-FFF2-40B4-BE49-F238E27FC236}">
                    <a16:creationId xmlns:a16="http://schemas.microsoft.com/office/drawing/2014/main" id="{03D10999-4D82-276E-FD6F-D68A46AE8941}"/>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61">
            <a:extLst>
              <a:ext uri="{FF2B5EF4-FFF2-40B4-BE49-F238E27FC236}">
                <a16:creationId xmlns:a16="http://schemas.microsoft.com/office/drawing/2014/main" id="{99F65A55-BCC1-051F-C353-46C6FECDCEDB}"/>
              </a:ext>
            </a:extLst>
          </p:cNvPr>
          <p:cNvGrpSpPr>
            <a:grpSpLocks/>
          </p:cNvGrpSpPr>
          <p:nvPr/>
        </p:nvGrpSpPr>
        <p:grpSpPr bwMode="auto">
          <a:xfrm>
            <a:off x="3132138" y="5300663"/>
            <a:ext cx="2520950" cy="366712"/>
            <a:chOff x="204" y="3657"/>
            <a:chExt cx="1588" cy="231"/>
          </a:xfrm>
        </p:grpSpPr>
        <p:sp>
          <p:nvSpPr>
            <p:cNvPr id="7248" name="Rectangle 162">
              <a:extLst>
                <a:ext uri="{FF2B5EF4-FFF2-40B4-BE49-F238E27FC236}">
                  <a16:creationId xmlns:a16="http://schemas.microsoft.com/office/drawing/2014/main" id="{5E3F02CB-E237-9212-9E96-6FB8ABA41B20}"/>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63">
              <a:extLst>
                <a:ext uri="{FF2B5EF4-FFF2-40B4-BE49-F238E27FC236}">
                  <a16:creationId xmlns:a16="http://schemas.microsoft.com/office/drawing/2014/main" id="{7FE1DE6B-DD39-1274-FC93-081266F80E00}"/>
                </a:ext>
              </a:extLst>
            </p:cNvPr>
            <p:cNvGrpSpPr>
              <a:grpSpLocks/>
            </p:cNvGrpSpPr>
            <p:nvPr/>
          </p:nvGrpSpPr>
          <p:grpSpPr bwMode="auto">
            <a:xfrm>
              <a:off x="204" y="3657"/>
              <a:ext cx="227" cy="231"/>
              <a:chOff x="204" y="3657"/>
              <a:chExt cx="227" cy="231"/>
            </a:xfrm>
          </p:grpSpPr>
          <p:sp>
            <p:nvSpPr>
              <p:cNvPr id="7250" name="Oval 164">
                <a:extLst>
                  <a:ext uri="{FF2B5EF4-FFF2-40B4-BE49-F238E27FC236}">
                    <a16:creationId xmlns:a16="http://schemas.microsoft.com/office/drawing/2014/main" id="{1DBB3C7A-B765-4A29-2E81-E826E993792E}"/>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65">
                <a:extLst>
                  <a:ext uri="{FF2B5EF4-FFF2-40B4-BE49-F238E27FC236}">
                    <a16:creationId xmlns:a16="http://schemas.microsoft.com/office/drawing/2014/main" id="{390A288A-258F-D2FD-ECAC-5AFE234C943D}"/>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5" name="Group 166">
            <a:extLst>
              <a:ext uri="{FF2B5EF4-FFF2-40B4-BE49-F238E27FC236}">
                <a16:creationId xmlns:a16="http://schemas.microsoft.com/office/drawing/2014/main" id="{7A8BA6E6-110D-F75F-53FE-D9C198F97EC8}"/>
              </a:ext>
            </a:extLst>
          </p:cNvPr>
          <p:cNvGrpSpPr>
            <a:grpSpLocks/>
          </p:cNvGrpSpPr>
          <p:nvPr/>
        </p:nvGrpSpPr>
        <p:grpSpPr bwMode="auto">
          <a:xfrm>
            <a:off x="3132138" y="5803900"/>
            <a:ext cx="2520950" cy="366713"/>
            <a:chOff x="1882" y="2704"/>
            <a:chExt cx="1588" cy="231"/>
          </a:xfrm>
        </p:grpSpPr>
        <p:sp>
          <p:nvSpPr>
            <p:cNvPr id="7244" name="Rectangle 167">
              <a:extLst>
                <a:ext uri="{FF2B5EF4-FFF2-40B4-BE49-F238E27FC236}">
                  <a16:creationId xmlns:a16="http://schemas.microsoft.com/office/drawing/2014/main" id="{5A7D17B3-C4C0-0CDE-BC52-5A3BF01EF0D9}"/>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168">
              <a:extLst>
                <a:ext uri="{FF2B5EF4-FFF2-40B4-BE49-F238E27FC236}">
                  <a16:creationId xmlns:a16="http://schemas.microsoft.com/office/drawing/2014/main" id="{02F2EDB1-42D6-826F-B129-1750154ED3F3}"/>
                </a:ext>
              </a:extLst>
            </p:cNvPr>
            <p:cNvGrpSpPr>
              <a:grpSpLocks/>
            </p:cNvGrpSpPr>
            <p:nvPr/>
          </p:nvGrpSpPr>
          <p:grpSpPr bwMode="auto">
            <a:xfrm>
              <a:off x="1882" y="2704"/>
              <a:ext cx="227" cy="231"/>
              <a:chOff x="1882" y="2704"/>
              <a:chExt cx="227" cy="231"/>
            </a:xfrm>
          </p:grpSpPr>
          <p:sp>
            <p:nvSpPr>
              <p:cNvPr id="7246" name="Oval 169">
                <a:extLst>
                  <a:ext uri="{FF2B5EF4-FFF2-40B4-BE49-F238E27FC236}">
                    <a16:creationId xmlns:a16="http://schemas.microsoft.com/office/drawing/2014/main" id="{50CD6927-F9F8-B5B0-FA3C-D96F96CF7F5F}"/>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170">
                <a:extLst>
                  <a:ext uri="{FF2B5EF4-FFF2-40B4-BE49-F238E27FC236}">
                    <a16:creationId xmlns:a16="http://schemas.microsoft.com/office/drawing/2014/main" id="{C1C43A16-1B03-87BE-796D-6176F22CD72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6" name="Group 171">
            <a:extLst>
              <a:ext uri="{FF2B5EF4-FFF2-40B4-BE49-F238E27FC236}">
                <a16:creationId xmlns:a16="http://schemas.microsoft.com/office/drawing/2014/main" id="{809D83AF-A539-7B0A-DA7F-C78510031EEA}"/>
              </a:ext>
            </a:extLst>
          </p:cNvPr>
          <p:cNvGrpSpPr>
            <a:grpSpLocks/>
          </p:cNvGrpSpPr>
          <p:nvPr/>
        </p:nvGrpSpPr>
        <p:grpSpPr bwMode="auto">
          <a:xfrm>
            <a:off x="6011863" y="4797425"/>
            <a:ext cx="2520950" cy="366713"/>
            <a:chOff x="1882" y="3022"/>
            <a:chExt cx="1588" cy="231"/>
          </a:xfrm>
        </p:grpSpPr>
        <p:sp>
          <p:nvSpPr>
            <p:cNvPr id="7240" name="Rectangle 172">
              <a:extLst>
                <a:ext uri="{FF2B5EF4-FFF2-40B4-BE49-F238E27FC236}">
                  <a16:creationId xmlns:a16="http://schemas.microsoft.com/office/drawing/2014/main" id="{33514A1B-FEA4-6F44-2C42-4EF6EF198E9E}"/>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173">
              <a:extLst>
                <a:ext uri="{FF2B5EF4-FFF2-40B4-BE49-F238E27FC236}">
                  <a16:creationId xmlns:a16="http://schemas.microsoft.com/office/drawing/2014/main" id="{47E7AEE3-6B87-5D17-63A1-5E07E205C416}"/>
                </a:ext>
              </a:extLst>
            </p:cNvPr>
            <p:cNvGrpSpPr>
              <a:grpSpLocks/>
            </p:cNvGrpSpPr>
            <p:nvPr/>
          </p:nvGrpSpPr>
          <p:grpSpPr bwMode="auto">
            <a:xfrm>
              <a:off x="1882" y="3022"/>
              <a:ext cx="227" cy="231"/>
              <a:chOff x="1882" y="3022"/>
              <a:chExt cx="227" cy="231"/>
            </a:xfrm>
          </p:grpSpPr>
          <p:sp>
            <p:nvSpPr>
              <p:cNvPr id="7242" name="Oval 174">
                <a:extLst>
                  <a:ext uri="{FF2B5EF4-FFF2-40B4-BE49-F238E27FC236}">
                    <a16:creationId xmlns:a16="http://schemas.microsoft.com/office/drawing/2014/main" id="{3BF2CC30-F5FC-4FE7-BA31-55D962CAD4B1}"/>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175">
                <a:extLst>
                  <a:ext uri="{FF2B5EF4-FFF2-40B4-BE49-F238E27FC236}">
                    <a16:creationId xmlns:a16="http://schemas.microsoft.com/office/drawing/2014/main" id="{2B690784-BF73-E641-48A9-3D87AE397B95}"/>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sp>
        <p:nvSpPr>
          <p:cNvPr id="116912" name="Text Box 176">
            <a:extLst>
              <a:ext uri="{FF2B5EF4-FFF2-40B4-BE49-F238E27FC236}">
                <a16:creationId xmlns:a16="http://schemas.microsoft.com/office/drawing/2014/main" id="{E0D9F350-3B3B-0160-CEA9-340A080BFF52}"/>
              </a:ext>
            </a:extLst>
          </p:cNvPr>
          <p:cNvSpPr txBox="1">
            <a:spLocks noChangeArrowheads="1"/>
          </p:cNvSpPr>
          <p:nvPr/>
        </p:nvSpPr>
        <p:spPr bwMode="auto">
          <a:xfrm>
            <a:off x="754063" y="48053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Rinde</a:t>
            </a:r>
          </a:p>
        </p:txBody>
      </p:sp>
      <p:sp>
        <p:nvSpPr>
          <p:cNvPr id="116913" name="Text Box 177">
            <a:extLst>
              <a:ext uri="{FF2B5EF4-FFF2-40B4-BE49-F238E27FC236}">
                <a16:creationId xmlns:a16="http://schemas.microsoft.com/office/drawing/2014/main" id="{494BB654-A3EA-6150-3017-DDD3C9186243}"/>
              </a:ext>
            </a:extLst>
          </p:cNvPr>
          <p:cNvSpPr txBox="1">
            <a:spLocks noChangeArrowheads="1"/>
          </p:cNvSpPr>
          <p:nvPr/>
        </p:nvSpPr>
        <p:spPr bwMode="auto">
          <a:xfrm>
            <a:off x="754063" y="53022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Splintholz</a:t>
            </a:r>
          </a:p>
        </p:txBody>
      </p:sp>
      <p:sp>
        <p:nvSpPr>
          <p:cNvPr id="116914" name="Text Box 178">
            <a:extLst>
              <a:ext uri="{FF2B5EF4-FFF2-40B4-BE49-F238E27FC236}">
                <a16:creationId xmlns:a16="http://schemas.microsoft.com/office/drawing/2014/main" id="{1B9E7277-E0DC-3BD0-735D-14F084651CFB}"/>
              </a:ext>
            </a:extLst>
          </p:cNvPr>
          <p:cNvSpPr txBox="1">
            <a:spLocks noChangeArrowheads="1"/>
          </p:cNvSpPr>
          <p:nvPr/>
        </p:nvSpPr>
        <p:spPr bwMode="auto">
          <a:xfrm>
            <a:off x="754063"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Kernholz</a:t>
            </a:r>
          </a:p>
        </p:txBody>
      </p:sp>
      <p:sp>
        <p:nvSpPr>
          <p:cNvPr id="116915" name="Text Box 179">
            <a:extLst>
              <a:ext uri="{FF2B5EF4-FFF2-40B4-BE49-F238E27FC236}">
                <a16:creationId xmlns:a16="http://schemas.microsoft.com/office/drawing/2014/main" id="{ACDE955F-3102-DD90-14EB-779345A36624}"/>
              </a:ext>
            </a:extLst>
          </p:cNvPr>
          <p:cNvSpPr txBox="1">
            <a:spLocks noChangeArrowheads="1"/>
          </p:cNvSpPr>
          <p:nvPr/>
        </p:nvSpPr>
        <p:spPr bwMode="auto">
          <a:xfrm>
            <a:off x="3635375" y="53006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Mark</a:t>
            </a:r>
          </a:p>
        </p:txBody>
      </p:sp>
      <p:sp>
        <p:nvSpPr>
          <p:cNvPr id="116916" name="Text Box 180">
            <a:extLst>
              <a:ext uri="{FF2B5EF4-FFF2-40B4-BE49-F238E27FC236}">
                <a16:creationId xmlns:a16="http://schemas.microsoft.com/office/drawing/2014/main" id="{88066C5F-DF77-E46A-4460-44F10F92D893}"/>
              </a:ext>
            </a:extLst>
          </p:cNvPr>
          <p:cNvSpPr txBox="1">
            <a:spLocks noChangeArrowheads="1"/>
          </p:cNvSpPr>
          <p:nvPr/>
        </p:nvSpPr>
        <p:spPr bwMode="auto">
          <a:xfrm>
            <a:off x="3636963" y="58039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Jahresringe</a:t>
            </a:r>
          </a:p>
        </p:txBody>
      </p:sp>
      <p:sp>
        <p:nvSpPr>
          <p:cNvPr id="116917" name="Text Box 181">
            <a:extLst>
              <a:ext uri="{FF2B5EF4-FFF2-40B4-BE49-F238E27FC236}">
                <a16:creationId xmlns:a16="http://schemas.microsoft.com/office/drawing/2014/main" id="{A106DDDC-6EE4-3DAE-515A-1B045FAFAD50}"/>
              </a:ext>
            </a:extLst>
          </p:cNvPr>
          <p:cNvSpPr txBox="1">
            <a:spLocks noChangeArrowheads="1"/>
          </p:cNvSpPr>
          <p:nvPr/>
        </p:nvSpPr>
        <p:spPr bwMode="auto">
          <a:xfrm>
            <a:off x="651668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Wachstumsschicht</a:t>
            </a:r>
          </a:p>
        </p:txBody>
      </p:sp>
      <p:sp>
        <p:nvSpPr>
          <p:cNvPr id="7183" name="Line 193">
            <a:extLst>
              <a:ext uri="{FF2B5EF4-FFF2-40B4-BE49-F238E27FC236}">
                <a16:creationId xmlns:a16="http://schemas.microsoft.com/office/drawing/2014/main" id="{028FDDFF-BCFB-47D2-9631-CD2CBC486724}"/>
              </a:ext>
            </a:extLst>
          </p:cNvPr>
          <p:cNvSpPr>
            <a:spLocks noChangeShapeType="1"/>
          </p:cNvSpPr>
          <p:nvPr/>
        </p:nvSpPr>
        <p:spPr bwMode="auto">
          <a:xfrm>
            <a:off x="273367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4" name="Line 194">
            <a:extLst>
              <a:ext uri="{FF2B5EF4-FFF2-40B4-BE49-F238E27FC236}">
                <a16:creationId xmlns:a16="http://schemas.microsoft.com/office/drawing/2014/main" id="{6E5430C4-A25E-2B1C-F60E-4F818362E928}"/>
              </a:ext>
            </a:extLst>
          </p:cNvPr>
          <p:cNvSpPr>
            <a:spLocks noChangeShapeType="1"/>
          </p:cNvSpPr>
          <p:nvPr/>
        </p:nvSpPr>
        <p:spPr bwMode="auto">
          <a:xfrm>
            <a:off x="609917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5" name="Line 200">
            <a:extLst>
              <a:ext uri="{FF2B5EF4-FFF2-40B4-BE49-F238E27FC236}">
                <a16:creationId xmlns:a16="http://schemas.microsoft.com/office/drawing/2014/main" id="{FF589A51-A98C-3E74-116D-C33B02BF4543}"/>
              </a:ext>
            </a:extLst>
          </p:cNvPr>
          <p:cNvSpPr>
            <a:spLocks noChangeShapeType="1"/>
          </p:cNvSpPr>
          <p:nvPr/>
        </p:nvSpPr>
        <p:spPr bwMode="auto">
          <a:xfrm>
            <a:off x="6084888" y="11255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6" name="Line 201">
            <a:extLst>
              <a:ext uri="{FF2B5EF4-FFF2-40B4-BE49-F238E27FC236}">
                <a16:creationId xmlns:a16="http://schemas.microsoft.com/office/drawing/2014/main" id="{9B8177FE-3695-9FB1-08A4-04082769EBEE}"/>
              </a:ext>
            </a:extLst>
          </p:cNvPr>
          <p:cNvSpPr>
            <a:spLocks noChangeShapeType="1"/>
          </p:cNvSpPr>
          <p:nvPr/>
        </p:nvSpPr>
        <p:spPr bwMode="auto">
          <a:xfrm>
            <a:off x="2555875" y="11255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7" name="Group 212">
            <a:extLst>
              <a:ext uri="{FF2B5EF4-FFF2-40B4-BE49-F238E27FC236}">
                <a16:creationId xmlns:a16="http://schemas.microsoft.com/office/drawing/2014/main" id="{897DF5B0-82B5-46B6-2006-E86AA94BBC64}"/>
              </a:ext>
            </a:extLst>
          </p:cNvPr>
          <p:cNvGrpSpPr>
            <a:grpSpLocks/>
          </p:cNvGrpSpPr>
          <p:nvPr/>
        </p:nvGrpSpPr>
        <p:grpSpPr bwMode="auto">
          <a:xfrm>
            <a:off x="6011863" y="5294313"/>
            <a:ext cx="2520950" cy="366712"/>
            <a:chOff x="1882" y="3022"/>
            <a:chExt cx="1588" cy="231"/>
          </a:xfrm>
        </p:grpSpPr>
        <p:sp>
          <p:nvSpPr>
            <p:cNvPr id="7236" name="Rectangle 213">
              <a:extLst>
                <a:ext uri="{FF2B5EF4-FFF2-40B4-BE49-F238E27FC236}">
                  <a16:creationId xmlns:a16="http://schemas.microsoft.com/office/drawing/2014/main" id="{4A7710B2-14C7-31FC-09B5-47BB823A2E10}"/>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7" name="Group 214">
              <a:extLst>
                <a:ext uri="{FF2B5EF4-FFF2-40B4-BE49-F238E27FC236}">
                  <a16:creationId xmlns:a16="http://schemas.microsoft.com/office/drawing/2014/main" id="{A3E2A3BC-3EDA-1222-8A67-BB3B900B519C}"/>
                </a:ext>
              </a:extLst>
            </p:cNvPr>
            <p:cNvGrpSpPr>
              <a:grpSpLocks/>
            </p:cNvGrpSpPr>
            <p:nvPr/>
          </p:nvGrpSpPr>
          <p:grpSpPr bwMode="auto">
            <a:xfrm>
              <a:off x="1882" y="3022"/>
              <a:ext cx="227" cy="231"/>
              <a:chOff x="1882" y="3022"/>
              <a:chExt cx="227" cy="231"/>
            </a:xfrm>
          </p:grpSpPr>
          <p:sp>
            <p:nvSpPr>
              <p:cNvPr id="7238" name="Oval 215">
                <a:extLst>
                  <a:ext uri="{FF2B5EF4-FFF2-40B4-BE49-F238E27FC236}">
                    <a16:creationId xmlns:a16="http://schemas.microsoft.com/office/drawing/2014/main" id="{9C5E7108-3E34-7B58-6ADB-3D1C550F017F}"/>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9" name="Text Box 216">
                <a:extLst>
                  <a:ext uri="{FF2B5EF4-FFF2-40B4-BE49-F238E27FC236}">
                    <a16:creationId xmlns:a16="http://schemas.microsoft.com/office/drawing/2014/main" id="{10B4733E-AD92-E35D-6F4C-EF929E21459A}"/>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116953" name="Text Box 217">
            <a:extLst>
              <a:ext uri="{FF2B5EF4-FFF2-40B4-BE49-F238E27FC236}">
                <a16:creationId xmlns:a16="http://schemas.microsoft.com/office/drawing/2014/main" id="{4812D83F-E03D-73AE-2EF4-F64503600AF3}"/>
              </a:ext>
            </a:extLst>
          </p:cNvPr>
          <p:cNvSpPr txBox="1">
            <a:spLocks noChangeArrowheads="1"/>
          </p:cNvSpPr>
          <p:nvPr/>
        </p:nvSpPr>
        <p:spPr bwMode="auto">
          <a:xfrm>
            <a:off x="6516688" y="529431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Bast</a:t>
            </a:r>
          </a:p>
        </p:txBody>
      </p:sp>
      <p:grpSp>
        <p:nvGrpSpPr>
          <p:cNvPr id="7189" name="Group 218">
            <a:extLst>
              <a:ext uri="{FF2B5EF4-FFF2-40B4-BE49-F238E27FC236}">
                <a16:creationId xmlns:a16="http://schemas.microsoft.com/office/drawing/2014/main" id="{14F49133-058D-3F3C-3C7C-60103A4AD25B}"/>
              </a:ext>
            </a:extLst>
          </p:cNvPr>
          <p:cNvGrpSpPr>
            <a:grpSpLocks/>
          </p:cNvGrpSpPr>
          <p:nvPr/>
        </p:nvGrpSpPr>
        <p:grpSpPr bwMode="auto">
          <a:xfrm>
            <a:off x="6011863" y="5805488"/>
            <a:ext cx="2520950" cy="366712"/>
            <a:chOff x="1882" y="3022"/>
            <a:chExt cx="1588" cy="231"/>
          </a:xfrm>
        </p:grpSpPr>
        <p:sp>
          <p:nvSpPr>
            <p:cNvPr id="7232" name="Rectangle 219">
              <a:extLst>
                <a:ext uri="{FF2B5EF4-FFF2-40B4-BE49-F238E27FC236}">
                  <a16:creationId xmlns:a16="http://schemas.microsoft.com/office/drawing/2014/main" id="{BAF14A51-59AD-748F-FD3B-BAD035D0CE48}"/>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3" name="Group 220">
              <a:extLst>
                <a:ext uri="{FF2B5EF4-FFF2-40B4-BE49-F238E27FC236}">
                  <a16:creationId xmlns:a16="http://schemas.microsoft.com/office/drawing/2014/main" id="{12439446-1AD8-F1F1-34B7-AE1BEA5811D7}"/>
                </a:ext>
              </a:extLst>
            </p:cNvPr>
            <p:cNvGrpSpPr>
              <a:grpSpLocks/>
            </p:cNvGrpSpPr>
            <p:nvPr/>
          </p:nvGrpSpPr>
          <p:grpSpPr bwMode="auto">
            <a:xfrm>
              <a:off x="1882" y="3022"/>
              <a:ext cx="227" cy="231"/>
              <a:chOff x="1882" y="3022"/>
              <a:chExt cx="227" cy="231"/>
            </a:xfrm>
          </p:grpSpPr>
          <p:sp>
            <p:nvSpPr>
              <p:cNvPr id="7234" name="Oval 221">
                <a:extLst>
                  <a:ext uri="{FF2B5EF4-FFF2-40B4-BE49-F238E27FC236}">
                    <a16:creationId xmlns:a16="http://schemas.microsoft.com/office/drawing/2014/main" id="{5B8A324B-4257-9D75-040B-2FA298525478}"/>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5" name="Text Box 222">
                <a:extLst>
                  <a:ext uri="{FF2B5EF4-FFF2-40B4-BE49-F238E27FC236}">
                    <a16:creationId xmlns:a16="http://schemas.microsoft.com/office/drawing/2014/main" id="{8FA39CE8-A640-B41F-4A9E-E563C2B810CA}"/>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116959" name="Text Box 223">
            <a:extLst>
              <a:ext uri="{FF2B5EF4-FFF2-40B4-BE49-F238E27FC236}">
                <a16:creationId xmlns:a16="http://schemas.microsoft.com/office/drawing/2014/main" id="{92ACBEEB-0577-E75B-C75B-881BBE9C90EA}"/>
              </a:ext>
            </a:extLst>
          </p:cNvPr>
          <p:cNvSpPr txBox="1">
            <a:spLocks noChangeArrowheads="1"/>
          </p:cNvSpPr>
          <p:nvPr/>
        </p:nvSpPr>
        <p:spPr bwMode="auto">
          <a:xfrm>
            <a:off x="651668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Borke</a:t>
            </a:r>
          </a:p>
        </p:txBody>
      </p:sp>
      <p:grpSp>
        <p:nvGrpSpPr>
          <p:cNvPr id="7191" name="Group 247">
            <a:extLst>
              <a:ext uri="{FF2B5EF4-FFF2-40B4-BE49-F238E27FC236}">
                <a16:creationId xmlns:a16="http://schemas.microsoft.com/office/drawing/2014/main" id="{E0EC37C1-B2AD-485D-38B6-B57BDB172D74}"/>
              </a:ext>
            </a:extLst>
          </p:cNvPr>
          <p:cNvGrpSpPr>
            <a:grpSpLocks/>
          </p:cNvGrpSpPr>
          <p:nvPr/>
        </p:nvGrpSpPr>
        <p:grpSpPr bwMode="auto">
          <a:xfrm>
            <a:off x="2406650" y="692150"/>
            <a:ext cx="4902200" cy="4111625"/>
            <a:chOff x="1516" y="436"/>
            <a:chExt cx="3088" cy="2590"/>
          </a:xfrm>
        </p:grpSpPr>
        <p:pic>
          <p:nvPicPr>
            <p:cNvPr id="7192" name="Picture 192" descr="holz">
              <a:extLst>
                <a:ext uri="{FF2B5EF4-FFF2-40B4-BE49-F238E27FC236}">
                  <a16:creationId xmlns:a16="http://schemas.microsoft.com/office/drawing/2014/main" id="{8988D15D-572F-DFEF-7686-4554C708B6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890"/>
              <a:ext cx="2858" cy="1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3" name="Group 246">
              <a:extLst>
                <a:ext uri="{FF2B5EF4-FFF2-40B4-BE49-F238E27FC236}">
                  <a16:creationId xmlns:a16="http://schemas.microsoft.com/office/drawing/2014/main" id="{FFC3D560-3A49-207B-6F6C-6430D36881F5}"/>
                </a:ext>
              </a:extLst>
            </p:cNvPr>
            <p:cNvGrpSpPr>
              <a:grpSpLocks/>
            </p:cNvGrpSpPr>
            <p:nvPr/>
          </p:nvGrpSpPr>
          <p:grpSpPr bwMode="auto">
            <a:xfrm>
              <a:off x="1516" y="436"/>
              <a:ext cx="2952" cy="409"/>
              <a:chOff x="1516" y="436"/>
              <a:chExt cx="2952" cy="409"/>
            </a:xfrm>
          </p:grpSpPr>
          <p:sp>
            <p:nvSpPr>
              <p:cNvPr id="7215" name="Line 195">
                <a:extLst>
                  <a:ext uri="{FF2B5EF4-FFF2-40B4-BE49-F238E27FC236}">
                    <a16:creationId xmlns:a16="http://schemas.microsoft.com/office/drawing/2014/main" id="{1590CE10-6385-D846-36C9-686FAB9EBD9E}"/>
                  </a:ext>
                </a:extLst>
              </p:cNvPr>
              <p:cNvSpPr>
                <a:spLocks noChangeShapeType="1"/>
              </p:cNvSpPr>
              <p:nvPr/>
            </p:nvSpPr>
            <p:spPr bwMode="auto">
              <a:xfrm>
                <a:off x="1610"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6" name="Line 196">
                <a:extLst>
                  <a:ext uri="{FF2B5EF4-FFF2-40B4-BE49-F238E27FC236}">
                    <a16:creationId xmlns:a16="http://schemas.microsoft.com/office/drawing/2014/main" id="{376A1CA5-1AAE-BEED-EF3B-C9C39D75279F}"/>
                  </a:ext>
                </a:extLst>
              </p:cNvPr>
              <p:cNvSpPr>
                <a:spLocks noChangeShapeType="1"/>
              </p:cNvSpPr>
              <p:nvPr/>
            </p:nvSpPr>
            <p:spPr bwMode="auto">
              <a:xfrm>
                <a:off x="1734"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7" name="Line 197">
                <a:extLst>
                  <a:ext uri="{FF2B5EF4-FFF2-40B4-BE49-F238E27FC236}">
                    <a16:creationId xmlns:a16="http://schemas.microsoft.com/office/drawing/2014/main" id="{71C76E0F-54DD-58EF-38E5-4646653815A2}"/>
                  </a:ext>
                </a:extLst>
              </p:cNvPr>
              <p:cNvSpPr>
                <a:spLocks noChangeShapeType="1"/>
              </p:cNvSpPr>
              <p:nvPr/>
            </p:nvSpPr>
            <p:spPr bwMode="auto">
              <a:xfrm>
                <a:off x="3854"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8" name="Line 198">
                <a:extLst>
                  <a:ext uri="{FF2B5EF4-FFF2-40B4-BE49-F238E27FC236}">
                    <a16:creationId xmlns:a16="http://schemas.microsoft.com/office/drawing/2014/main" id="{F35C4759-2029-CAC6-FE94-B53408CB3C5D}"/>
                  </a:ext>
                </a:extLst>
              </p:cNvPr>
              <p:cNvSpPr>
                <a:spLocks noChangeShapeType="1"/>
              </p:cNvSpPr>
              <p:nvPr/>
            </p:nvSpPr>
            <p:spPr bwMode="auto">
              <a:xfrm>
                <a:off x="446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9" name="Line 199">
                <a:extLst>
                  <a:ext uri="{FF2B5EF4-FFF2-40B4-BE49-F238E27FC236}">
                    <a16:creationId xmlns:a16="http://schemas.microsoft.com/office/drawing/2014/main" id="{61D3CB50-36E0-B251-B103-4249268BF620}"/>
                  </a:ext>
                </a:extLst>
              </p:cNvPr>
              <p:cNvSpPr>
                <a:spLocks noChangeShapeType="1"/>
              </p:cNvSpPr>
              <p:nvPr/>
            </p:nvSpPr>
            <p:spPr bwMode="auto">
              <a:xfrm>
                <a:off x="1746" y="709"/>
                <a:ext cx="20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20" name="Group 239">
                <a:extLst>
                  <a:ext uri="{FF2B5EF4-FFF2-40B4-BE49-F238E27FC236}">
                    <a16:creationId xmlns:a16="http://schemas.microsoft.com/office/drawing/2014/main" id="{AE224FB8-030C-9771-7087-15635C4FFD9D}"/>
                  </a:ext>
                </a:extLst>
              </p:cNvPr>
              <p:cNvGrpSpPr>
                <a:grpSpLocks/>
              </p:cNvGrpSpPr>
              <p:nvPr/>
            </p:nvGrpSpPr>
            <p:grpSpPr bwMode="auto">
              <a:xfrm>
                <a:off x="2563" y="436"/>
                <a:ext cx="227" cy="273"/>
                <a:chOff x="2563" y="436"/>
                <a:chExt cx="227" cy="273"/>
              </a:xfrm>
            </p:grpSpPr>
            <p:sp>
              <p:nvSpPr>
                <p:cNvPr id="7229" name="Oval 134">
                  <a:extLst>
                    <a:ext uri="{FF2B5EF4-FFF2-40B4-BE49-F238E27FC236}">
                      <a16:creationId xmlns:a16="http://schemas.microsoft.com/office/drawing/2014/main" id="{6041C7E8-25FA-6C9A-E1CF-F9FAA215BB41}"/>
                    </a:ext>
                  </a:extLst>
                </p:cNvPr>
                <p:cNvSpPr>
                  <a:spLocks noChangeArrowheads="1"/>
                </p:cNvSpPr>
                <p:nvPr/>
              </p:nvSpPr>
              <p:spPr bwMode="auto">
                <a:xfrm>
                  <a:off x="2563"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0" name="Text Box 135">
                  <a:extLst>
                    <a:ext uri="{FF2B5EF4-FFF2-40B4-BE49-F238E27FC236}">
                      <a16:creationId xmlns:a16="http://schemas.microsoft.com/office/drawing/2014/main" id="{6AF70018-BF0A-C964-0D30-2F5643C96B7F}"/>
                    </a:ext>
                  </a:extLst>
                </p:cNvPr>
                <p:cNvSpPr txBox="1">
                  <a:spLocks noChangeArrowheads="1"/>
                </p:cNvSpPr>
                <p:nvPr/>
              </p:nvSpPr>
              <p:spPr bwMode="auto">
                <a:xfrm>
                  <a:off x="2563"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31" name="Line 225">
                  <a:extLst>
                    <a:ext uri="{FF2B5EF4-FFF2-40B4-BE49-F238E27FC236}">
                      <a16:creationId xmlns:a16="http://schemas.microsoft.com/office/drawing/2014/main" id="{3FF72C67-7BEF-ABCB-5D47-FE94BC57B55E}"/>
                    </a:ext>
                  </a:extLst>
                </p:cNvPr>
                <p:cNvSpPr>
                  <a:spLocks noChangeShapeType="1"/>
                </p:cNvSpPr>
                <p:nvPr/>
              </p:nvSpPr>
              <p:spPr bwMode="auto">
                <a:xfrm>
                  <a:off x="2699"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21" name="Group 240">
                <a:extLst>
                  <a:ext uri="{FF2B5EF4-FFF2-40B4-BE49-F238E27FC236}">
                    <a16:creationId xmlns:a16="http://schemas.microsoft.com/office/drawing/2014/main" id="{987CF0F6-2940-CF91-74AA-ECA962A894DC}"/>
                  </a:ext>
                </a:extLst>
              </p:cNvPr>
              <p:cNvGrpSpPr>
                <a:grpSpLocks/>
              </p:cNvGrpSpPr>
              <p:nvPr/>
            </p:nvGrpSpPr>
            <p:grpSpPr bwMode="auto">
              <a:xfrm>
                <a:off x="4059" y="436"/>
                <a:ext cx="227" cy="273"/>
                <a:chOff x="4059" y="436"/>
                <a:chExt cx="227" cy="273"/>
              </a:xfrm>
            </p:grpSpPr>
            <p:sp>
              <p:nvSpPr>
                <p:cNvPr id="7226" name="Oval 130">
                  <a:extLst>
                    <a:ext uri="{FF2B5EF4-FFF2-40B4-BE49-F238E27FC236}">
                      <a16:creationId xmlns:a16="http://schemas.microsoft.com/office/drawing/2014/main" id="{47C34790-312A-1F87-5F52-9FB62FA8F09F}"/>
                    </a:ext>
                  </a:extLst>
                </p:cNvPr>
                <p:cNvSpPr>
                  <a:spLocks noChangeArrowheads="1"/>
                </p:cNvSpPr>
                <p:nvPr/>
              </p:nvSpPr>
              <p:spPr bwMode="auto">
                <a:xfrm>
                  <a:off x="4059"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7" name="Text Box 131">
                  <a:extLst>
                    <a:ext uri="{FF2B5EF4-FFF2-40B4-BE49-F238E27FC236}">
                      <a16:creationId xmlns:a16="http://schemas.microsoft.com/office/drawing/2014/main" id="{107F16BD-FD96-8301-9DCC-28AF03ED1CAE}"/>
                    </a:ext>
                  </a:extLst>
                </p:cNvPr>
                <p:cNvSpPr txBox="1">
                  <a:spLocks noChangeArrowheads="1"/>
                </p:cNvSpPr>
                <p:nvPr/>
              </p:nvSpPr>
              <p:spPr bwMode="auto">
                <a:xfrm>
                  <a:off x="405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28" name="Line 227">
                  <a:extLst>
                    <a:ext uri="{FF2B5EF4-FFF2-40B4-BE49-F238E27FC236}">
                      <a16:creationId xmlns:a16="http://schemas.microsoft.com/office/drawing/2014/main" id="{9CCF5B12-FED5-D354-7E83-59EC8EF6644C}"/>
                    </a:ext>
                  </a:extLst>
                </p:cNvPr>
                <p:cNvSpPr>
                  <a:spLocks noChangeShapeType="1"/>
                </p:cNvSpPr>
                <p:nvPr/>
              </p:nvSpPr>
              <p:spPr bwMode="auto">
                <a:xfrm>
                  <a:off x="4195"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22" name="Group 238">
                <a:extLst>
                  <a:ext uri="{FF2B5EF4-FFF2-40B4-BE49-F238E27FC236}">
                    <a16:creationId xmlns:a16="http://schemas.microsoft.com/office/drawing/2014/main" id="{350825B3-1955-6967-FC50-09E673A95ED3}"/>
                  </a:ext>
                </a:extLst>
              </p:cNvPr>
              <p:cNvGrpSpPr>
                <a:grpSpLocks/>
              </p:cNvGrpSpPr>
              <p:nvPr/>
            </p:nvGrpSpPr>
            <p:grpSpPr bwMode="auto">
              <a:xfrm>
                <a:off x="1516" y="436"/>
                <a:ext cx="227" cy="273"/>
                <a:chOff x="1516" y="436"/>
                <a:chExt cx="227" cy="273"/>
              </a:xfrm>
            </p:grpSpPr>
            <p:sp>
              <p:nvSpPr>
                <p:cNvPr id="7223" name="Oval 136">
                  <a:extLst>
                    <a:ext uri="{FF2B5EF4-FFF2-40B4-BE49-F238E27FC236}">
                      <a16:creationId xmlns:a16="http://schemas.microsoft.com/office/drawing/2014/main" id="{3002BE95-0687-2693-C393-503ABCBA3D0F}"/>
                    </a:ext>
                  </a:extLst>
                </p:cNvPr>
                <p:cNvSpPr>
                  <a:spLocks noChangeArrowheads="1"/>
                </p:cNvSpPr>
                <p:nvPr/>
              </p:nvSpPr>
              <p:spPr bwMode="auto">
                <a:xfrm>
                  <a:off x="151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4" name="Text Box 137">
                  <a:extLst>
                    <a:ext uri="{FF2B5EF4-FFF2-40B4-BE49-F238E27FC236}">
                      <a16:creationId xmlns:a16="http://schemas.microsoft.com/office/drawing/2014/main" id="{A644BEEF-EE0B-92BA-E6B4-AEA880181A08}"/>
                    </a:ext>
                  </a:extLst>
                </p:cNvPr>
                <p:cNvSpPr txBox="1">
                  <a:spLocks noChangeArrowheads="1"/>
                </p:cNvSpPr>
                <p:nvPr/>
              </p:nvSpPr>
              <p:spPr bwMode="auto">
                <a:xfrm>
                  <a:off x="151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25" name="Line 228">
                  <a:extLst>
                    <a:ext uri="{FF2B5EF4-FFF2-40B4-BE49-F238E27FC236}">
                      <a16:creationId xmlns:a16="http://schemas.microsoft.com/office/drawing/2014/main" id="{020CACE0-59DB-AD48-37A8-423C02F3E772}"/>
                    </a:ext>
                  </a:extLst>
                </p:cNvPr>
                <p:cNvSpPr>
                  <a:spLocks noChangeShapeType="1"/>
                </p:cNvSpPr>
                <p:nvPr/>
              </p:nvSpPr>
              <p:spPr bwMode="auto">
                <a:xfrm>
                  <a:off x="1655"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7194" name="Group 245">
              <a:extLst>
                <a:ext uri="{FF2B5EF4-FFF2-40B4-BE49-F238E27FC236}">
                  <a16:creationId xmlns:a16="http://schemas.microsoft.com/office/drawing/2014/main" id="{5B582B99-6BA9-B6DA-5714-7B814C34BED3}"/>
                </a:ext>
              </a:extLst>
            </p:cNvPr>
            <p:cNvGrpSpPr>
              <a:grpSpLocks/>
            </p:cNvGrpSpPr>
            <p:nvPr/>
          </p:nvGrpSpPr>
          <p:grpSpPr bwMode="auto">
            <a:xfrm>
              <a:off x="1746" y="2704"/>
              <a:ext cx="499" cy="231"/>
              <a:chOff x="1746" y="2704"/>
              <a:chExt cx="499" cy="231"/>
            </a:xfrm>
          </p:grpSpPr>
          <p:sp>
            <p:nvSpPr>
              <p:cNvPr id="7212" name="Oval 210">
                <a:extLst>
                  <a:ext uri="{FF2B5EF4-FFF2-40B4-BE49-F238E27FC236}">
                    <a16:creationId xmlns:a16="http://schemas.microsoft.com/office/drawing/2014/main" id="{C9FBFC18-4F25-369D-5DDE-640CA419D222}"/>
                  </a:ext>
                </a:extLst>
              </p:cNvPr>
              <p:cNvSpPr>
                <a:spLocks noChangeArrowheads="1"/>
              </p:cNvSpPr>
              <p:nvPr/>
            </p:nvSpPr>
            <p:spPr bwMode="auto">
              <a:xfrm>
                <a:off x="174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3" name="Text Box 211">
                <a:extLst>
                  <a:ext uri="{FF2B5EF4-FFF2-40B4-BE49-F238E27FC236}">
                    <a16:creationId xmlns:a16="http://schemas.microsoft.com/office/drawing/2014/main" id="{7358B2D7-133E-49AA-524B-4EF22CD591B3}"/>
                  </a:ext>
                </a:extLst>
              </p:cNvPr>
              <p:cNvSpPr txBox="1">
                <a:spLocks noChangeArrowheads="1"/>
              </p:cNvSpPr>
              <p:nvPr/>
            </p:nvSpPr>
            <p:spPr bwMode="auto">
              <a:xfrm>
                <a:off x="174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7214" name="Line 229">
                <a:extLst>
                  <a:ext uri="{FF2B5EF4-FFF2-40B4-BE49-F238E27FC236}">
                    <a16:creationId xmlns:a16="http://schemas.microsoft.com/office/drawing/2014/main" id="{2868C295-5F41-E634-BABF-646E8D672A3B}"/>
                  </a:ext>
                </a:extLst>
              </p:cNvPr>
              <p:cNvSpPr>
                <a:spLocks noChangeShapeType="1"/>
              </p:cNvSpPr>
              <p:nvPr/>
            </p:nvSpPr>
            <p:spPr bwMode="auto">
              <a:xfrm flipV="1">
                <a:off x="1973" y="2704"/>
                <a:ext cx="27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5" name="Group 244">
              <a:extLst>
                <a:ext uri="{FF2B5EF4-FFF2-40B4-BE49-F238E27FC236}">
                  <a16:creationId xmlns:a16="http://schemas.microsoft.com/office/drawing/2014/main" id="{2A4BFA2C-E21B-E2AE-F76D-E78506B843A8}"/>
                </a:ext>
              </a:extLst>
            </p:cNvPr>
            <p:cNvGrpSpPr>
              <a:grpSpLocks/>
            </p:cNvGrpSpPr>
            <p:nvPr/>
          </p:nvGrpSpPr>
          <p:grpSpPr bwMode="auto">
            <a:xfrm>
              <a:off x="2336" y="2750"/>
              <a:ext cx="408" cy="276"/>
              <a:chOff x="2336" y="2750"/>
              <a:chExt cx="408" cy="276"/>
            </a:xfrm>
          </p:grpSpPr>
          <p:sp>
            <p:nvSpPr>
              <p:cNvPr id="7209" name="Oval 208">
                <a:extLst>
                  <a:ext uri="{FF2B5EF4-FFF2-40B4-BE49-F238E27FC236}">
                    <a16:creationId xmlns:a16="http://schemas.microsoft.com/office/drawing/2014/main" id="{1D74E223-1876-B30A-9798-98DBBDE08A4F}"/>
                  </a:ext>
                </a:extLst>
              </p:cNvPr>
              <p:cNvSpPr>
                <a:spLocks noChangeArrowheads="1"/>
              </p:cNvSpPr>
              <p:nvPr/>
            </p:nvSpPr>
            <p:spPr bwMode="auto">
              <a:xfrm>
                <a:off x="2517" y="279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0" name="Text Box 209">
                <a:extLst>
                  <a:ext uri="{FF2B5EF4-FFF2-40B4-BE49-F238E27FC236}">
                    <a16:creationId xmlns:a16="http://schemas.microsoft.com/office/drawing/2014/main" id="{92D072E4-D729-0283-2B09-D03AD671FEAC}"/>
                  </a:ext>
                </a:extLst>
              </p:cNvPr>
              <p:cNvSpPr txBox="1">
                <a:spLocks noChangeArrowheads="1"/>
              </p:cNvSpPr>
              <p:nvPr/>
            </p:nvSpPr>
            <p:spPr bwMode="auto">
              <a:xfrm>
                <a:off x="2517" y="279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11" name="Line 230">
                <a:extLst>
                  <a:ext uri="{FF2B5EF4-FFF2-40B4-BE49-F238E27FC236}">
                    <a16:creationId xmlns:a16="http://schemas.microsoft.com/office/drawing/2014/main" id="{EAE521FD-A918-E8F1-75C9-F371B0869BA6}"/>
                  </a:ext>
                </a:extLst>
              </p:cNvPr>
              <p:cNvSpPr>
                <a:spLocks noChangeShapeType="1"/>
              </p:cNvSpPr>
              <p:nvPr/>
            </p:nvSpPr>
            <p:spPr bwMode="auto">
              <a:xfrm flipH="1" flipV="1">
                <a:off x="2336" y="2750"/>
                <a:ext cx="27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6" name="Group 243">
              <a:extLst>
                <a:ext uri="{FF2B5EF4-FFF2-40B4-BE49-F238E27FC236}">
                  <a16:creationId xmlns:a16="http://schemas.microsoft.com/office/drawing/2014/main" id="{65B29C8E-A764-1DE7-8896-BD39701DE0DB}"/>
                </a:ext>
              </a:extLst>
            </p:cNvPr>
            <p:cNvGrpSpPr>
              <a:grpSpLocks/>
            </p:cNvGrpSpPr>
            <p:nvPr/>
          </p:nvGrpSpPr>
          <p:grpSpPr bwMode="auto">
            <a:xfrm>
              <a:off x="2381" y="2478"/>
              <a:ext cx="681" cy="412"/>
              <a:chOff x="2381" y="2478"/>
              <a:chExt cx="681" cy="412"/>
            </a:xfrm>
          </p:grpSpPr>
          <p:sp>
            <p:nvSpPr>
              <p:cNvPr id="7206" name="Oval 206">
                <a:extLst>
                  <a:ext uri="{FF2B5EF4-FFF2-40B4-BE49-F238E27FC236}">
                    <a16:creationId xmlns:a16="http://schemas.microsoft.com/office/drawing/2014/main" id="{25D7A8F8-0EB7-8512-6DDD-BC4780CE4D8D}"/>
                  </a:ext>
                </a:extLst>
              </p:cNvPr>
              <p:cNvSpPr>
                <a:spLocks noChangeArrowheads="1"/>
              </p:cNvSpPr>
              <p:nvPr/>
            </p:nvSpPr>
            <p:spPr bwMode="auto">
              <a:xfrm>
                <a:off x="2835" y="265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7" name="Text Box 207">
                <a:extLst>
                  <a:ext uri="{FF2B5EF4-FFF2-40B4-BE49-F238E27FC236}">
                    <a16:creationId xmlns:a16="http://schemas.microsoft.com/office/drawing/2014/main" id="{71C40410-6AC1-3C91-3576-82C5D1FA2253}"/>
                  </a:ext>
                </a:extLst>
              </p:cNvPr>
              <p:cNvSpPr txBox="1">
                <a:spLocks noChangeArrowheads="1"/>
              </p:cNvSpPr>
              <p:nvPr/>
            </p:nvSpPr>
            <p:spPr bwMode="auto">
              <a:xfrm>
                <a:off x="2835" y="265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08" name="Line 231">
                <a:extLst>
                  <a:ext uri="{FF2B5EF4-FFF2-40B4-BE49-F238E27FC236}">
                    <a16:creationId xmlns:a16="http://schemas.microsoft.com/office/drawing/2014/main" id="{DD824208-1689-8635-2AF9-6B3393AB7CF9}"/>
                  </a:ext>
                </a:extLst>
              </p:cNvPr>
              <p:cNvSpPr>
                <a:spLocks noChangeShapeType="1"/>
              </p:cNvSpPr>
              <p:nvPr/>
            </p:nvSpPr>
            <p:spPr bwMode="auto">
              <a:xfrm flipH="1" flipV="1">
                <a:off x="2381" y="2478"/>
                <a:ext cx="54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7" name="Group 242">
              <a:extLst>
                <a:ext uri="{FF2B5EF4-FFF2-40B4-BE49-F238E27FC236}">
                  <a16:creationId xmlns:a16="http://schemas.microsoft.com/office/drawing/2014/main" id="{9B4F992D-D900-1CA1-93F9-A46D2266FAA4}"/>
                </a:ext>
              </a:extLst>
            </p:cNvPr>
            <p:cNvGrpSpPr>
              <a:grpSpLocks/>
            </p:cNvGrpSpPr>
            <p:nvPr/>
          </p:nvGrpSpPr>
          <p:grpSpPr bwMode="auto">
            <a:xfrm>
              <a:off x="3560" y="1933"/>
              <a:ext cx="273" cy="549"/>
              <a:chOff x="3560" y="1933"/>
              <a:chExt cx="273" cy="549"/>
            </a:xfrm>
          </p:grpSpPr>
          <p:sp>
            <p:nvSpPr>
              <p:cNvPr id="7202" name="Oval 204">
                <a:extLst>
                  <a:ext uri="{FF2B5EF4-FFF2-40B4-BE49-F238E27FC236}">
                    <a16:creationId xmlns:a16="http://schemas.microsoft.com/office/drawing/2014/main" id="{C885E8CC-13DF-21CE-E5DF-E2C8FD785F35}"/>
                  </a:ext>
                </a:extLst>
              </p:cNvPr>
              <p:cNvSpPr>
                <a:spLocks noChangeArrowheads="1"/>
              </p:cNvSpPr>
              <p:nvPr/>
            </p:nvSpPr>
            <p:spPr bwMode="auto">
              <a:xfrm>
                <a:off x="3606" y="225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205">
                <a:extLst>
                  <a:ext uri="{FF2B5EF4-FFF2-40B4-BE49-F238E27FC236}">
                    <a16:creationId xmlns:a16="http://schemas.microsoft.com/office/drawing/2014/main" id="{EA7A0594-1515-A539-AA90-E3D4E96F90D0}"/>
                  </a:ext>
                </a:extLst>
              </p:cNvPr>
              <p:cNvSpPr txBox="1">
                <a:spLocks noChangeArrowheads="1"/>
              </p:cNvSpPr>
              <p:nvPr/>
            </p:nvSpPr>
            <p:spPr bwMode="auto">
              <a:xfrm>
                <a:off x="3606" y="225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04" name="Line 232">
                <a:extLst>
                  <a:ext uri="{FF2B5EF4-FFF2-40B4-BE49-F238E27FC236}">
                    <a16:creationId xmlns:a16="http://schemas.microsoft.com/office/drawing/2014/main" id="{3C78BCCF-D4B6-7AB7-C7B2-05F1A8FF28CB}"/>
                  </a:ext>
                </a:extLst>
              </p:cNvPr>
              <p:cNvSpPr>
                <a:spLocks noChangeShapeType="1"/>
              </p:cNvSpPr>
              <p:nvPr/>
            </p:nvSpPr>
            <p:spPr bwMode="auto">
              <a:xfrm flipH="1" flipV="1">
                <a:off x="3696" y="1933"/>
                <a:ext cx="1"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5" name="Line 233">
                <a:extLst>
                  <a:ext uri="{FF2B5EF4-FFF2-40B4-BE49-F238E27FC236}">
                    <a16:creationId xmlns:a16="http://schemas.microsoft.com/office/drawing/2014/main" id="{2686751F-2B76-00DE-BF54-887DB0E930FD}"/>
                  </a:ext>
                </a:extLst>
              </p:cNvPr>
              <p:cNvSpPr>
                <a:spLocks noChangeShapeType="1"/>
              </p:cNvSpPr>
              <p:nvPr/>
            </p:nvSpPr>
            <p:spPr bwMode="auto">
              <a:xfrm flipH="1" flipV="1">
                <a:off x="3560" y="2024"/>
                <a:ext cx="13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8" name="Group 241">
              <a:extLst>
                <a:ext uri="{FF2B5EF4-FFF2-40B4-BE49-F238E27FC236}">
                  <a16:creationId xmlns:a16="http://schemas.microsoft.com/office/drawing/2014/main" id="{112A68A2-3442-E7DF-0836-CF1137406B53}"/>
                </a:ext>
              </a:extLst>
            </p:cNvPr>
            <p:cNvGrpSpPr>
              <a:grpSpLocks/>
            </p:cNvGrpSpPr>
            <p:nvPr/>
          </p:nvGrpSpPr>
          <p:grpSpPr bwMode="auto">
            <a:xfrm>
              <a:off x="4377" y="1706"/>
              <a:ext cx="227" cy="413"/>
              <a:chOff x="4377" y="1706"/>
              <a:chExt cx="227" cy="413"/>
            </a:xfrm>
          </p:grpSpPr>
          <p:sp>
            <p:nvSpPr>
              <p:cNvPr id="7199" name="Oval 202">
                <a:extLst>
                  <a:ext uri="{FF2B5EF4-FFF2-40B4-BE49-F238E27FC236}">
                    <a16:creationId xmlns:a16="http://schemas.microsoft.com/office/drawing/2014/main" id="{FCDE4D5C-862D-FBDB-0318-CD2E6701C7E9}"/>
                  </a:ext>
                </a:extLst>
              </p:cNvPr>
              <p:cNvSpPr>
                <a:spLocks noChangeArrowheads="1"/>
              </p:cNvSpPr>
              <p:nvPr/>
            </p:nvSpPr>
            <p:spPr bwMode="auto">
              <a:xfrm>
                <a:off x="4377"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0" name="Text Box 203">
                <a:extLst>
                  <a:ext uri="{FF2B5EF4-FFF2-40B4-BE49-F238E27FC236}">
                    <a16:creationId xmlns:a16="http://schemas.microsoft.com/office/drawing/2014/main" id="{F6840CA5-7F3F-421F-CB82-19B85C0DA64D}"/>
                  </a:ext>
                </a:extLst>
              </p:cNvPr>
              <p:cNvSpPr txBox="1">
                <a:spLocks noChangeArrowheads="1"/>
              </p:cNvSpPr>
              <p:nvPr/>
            </p:nvSpPr>
            <p:spPr bwMode="auto">
              <a:xfrm>
                <a:off x="4377"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01" name="Line 234">
                <a:extLst>
                  <a:ext uri="{FF2B5EF4-FFF2-40B4-BE49-F238E27FC236}">
                    <a16:creationId xmlns:a16="http://schemas.microsoft.com/office/drawing/2014/main" id="{173EBC56-CC62-1B9D-E11B-CFAACF5D0D03}"/>
                  </a:ext>
                </a:extLst>
              </p:cNvPr>
              <p:cNvSpPr>
                <a:spLocks noChangeShapeType="1"/>
              </p:cNvSpPr>
              <p:nvPr/>
            </p:nvSpPr>
            <p:spPr bwMode="auto">
              <a:xfrm flipH="1" flipV="1">
                <a:off x="4422" y="1706"/>
                <a:ext cx="4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9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1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1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695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9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2" grpId="0"/>
      <p:bldP spid="116913" grpId="0"/>
      <p:bldP spid="116914" grpId="0"/>
      <p:bldP spid="116915" grpId="0"/>
      <p:bldP spid="116916" grpId="0"/>
      <p:bldP spid="116917" grpId="0"/>
      <p:bldP spid="116953" grpId="0"/>
      <p:bldP spid="11695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797A8E-9C0C-C962-48E2-BEAF725A2147}"/>
              </a:ext>
            </a:extLst>
          </p:cNvPr>
          <p:cNvSpPr>
            <a:spLocks noGrp="1" noChangeArrowheads="1"/>
          </p:cNvSpPr>
          <p:nvPr>
            <p:ph type="title"/>
          </p:nvPr>
        </p:nvSpPr>
        <p:spPr/>
        <p:txBody>
          <a:bodyPr/>
          <a:lstStyle/>
          <a:p>
            <a:r>
              <a:rPr lang="de-DE" altLang="de-DE"/>
              <a:t>Querschnitt durch einen Baumstamm</a:t>
            </a:r>
          </a:p>
        </p:txBody>
      </p:sp>
      <p:grpSp>
        <p:nvGrpSpPr>
          <p:cNvPr id="8195" name="Group 9">
            <a:extLst>
              <a:ext uri="{FF2B5EF4-FFF2-40B4-BE49-F238E27FC236}">
                <a16:creationId xmlns:a16="http://schemas.microsoft.com/office/drawing/2014/main" id="{A1BBACC1-2F2C-F9E6-46F0-0938D90A6AE3}"/>
              </a:ext>
            </a:extLst>
          </p:cNvPr>
          <p:cNvGrpSpPr>
            <a:grpSpLocks/>
          </p:cNvGrpSpPr>
          <p:nvPr/>
        </p:nvGrpSpPr>
        <p:grpSpPr bwMode="auto">
          <a:xfrm>
            <a:off x="250825" y="4783138"/>
            <a:ext cx="2520950" cy="366712"/>
            <a:chOff x="204" y="2704"/>
            <a:chExt cx="1588" cy="231"/>
          </a:xfrm>
        </p:grpSpPr>
        <p:sp>
          <p:nvSpPr>
            <p:cNvPr id="8284" name="Rectangle 10">
              <a:extLst>
                <a:ext uri="{FF2B5EF4-FFF2-40B4-BE49-F238E27FC236}">
                  <a16:creationId xmlns:a16="http://schemas.microsoft.com/office/drawing/2014/main" id="{5B2E852F-09AD-0D41-9CB8-B9910909DFD3}"/>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5" name="Group 11">
              <a:extLst>
                <a:ext uri="{FF2B5EF4-FFF2-40B4-BE49-F238E27FC236}">
                  <a16:creationId xmlns:a16="http://schemas.microsoft.com/office/drawing/2014/main" id="{F8106A03-5663-238B-02E1-86E91D13763F}"/>
                </a:ext>
              </a:extLst>
            </p:cNvPr>
            <p:cNvGrpSpPr>
              <a:grpSpLocks/>
            </p:cNvGrpSpPr>
            <p:nvPr/>
          </p:nvGrpSpPr>
          <p:grpSpPr bwMode="auto">
            <a:xfrm>
              <a:off x="204" y="2704"/>
              <a:ext cx="227" cy="231"/>
              <a:chOff x="204" y="2704"/>
              <a:chExt cx="227" cy="231"/>
            </a:xfrm>
          </p:grpSpPr>
          <p:sp>
            <p:nvSpPr>
              <p:cNvPr id="8286" name="Oval 12">
                <a:extLst>
                  <a:ext uri="{FF2B5EF4-FFF2-40B4-BE49-F238E27FC236}">
                    <a16:creationId xmlns:a16="http://schemas.microsoft.com/office/drawing/2014/main" id="{3E2B6BAF-877B-7A10-860A-1D2C63A6EAC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7" name="Text Box 13">
                <a:extLst>
                  <a:ext uri="{FF2B5EF4-FFF2-40B4-BE49-F238E27FC236}">
                    <a16:creationId xmlns:a16="http://schemas.microsoft.com/office/drawing/2014/main" id="{0B95F3CE-BCBB-F806-066E-D9C9D1F4A27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8196" name="Group 14">
            <a:extLst>
              <a:ext uri="{FF2B5EF4-FFF2-40B4-BE49-F238E27FC236}">
                <a16:creationId xmlns:a16="http://schemas.microsoft.com/office/drawing/2014/main" id="{ADA79202-9201-D5B3-5D83-E78FD320AE98}"/>
              </a:ext>
            </a:extLst>
          </p:cNvPr>
          <p:cNvGrpSpPr>
            <a:grpSpLocks/>
          </p:cNvGrpSpPr>
          <p:nvPr/>
        </p:nvGrpSpPr>
        <p:grpSpPr bwMode="auto">
          <a:xfrm>
            <a:off x="250825" y="5287963"/>
            <a:ext cx="2520950" cy="366712"/>
            <a:chOff x="204" y="3022"/>
            <a:chExt cx="1588" cy="231"/>
          </a:xfrm>
        </p:grpSpPr>
        <p:sp>
          <p:nvSpPr>
            <p:cNvPr id="8280" name="Rectangle 15">
              <a:extLst>
                <a:ext uri="{FF2B5EF4-FFF2-40B4-BE49-F238E27FC236}">
                  <a16:creationId xmlns:a16="http://schemas.microsoft.com/office/drawing/2014/main" id="{3F8A2D93-B224-8C5D-C7C1-86DF4F24A847}"/>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81" name="Group 16">
              <a:extLst>
                <a:ext uri="{FF2B5EF4-FFF2-40B4-BE49-F238E27FC236}">
                  <a16:creationId xmlns:a16="http://schemas.microsoft.com/office/drawing/2014/main" id="{866D2AB5-D187-1655-A971-7D85A42C435F}"/>
                </a:ext>
              </a:extLst>
            </p:cNvPr>
            <p:cNvGrpSpPr>
              <a:grpSpLocks/>
            </p:cNvGrpSpPr>
            <p:nvPr/>
          </p:nvGrpSpPr>
          <p:grpSpPr bwMode="auto">
            <a:xfrm>
              <a:off x="204" y="3022"/>
              <a:ext cx="227" cy="231"/>
              <a:chOff x="204" y="3022"/>
              <a:chExt cx="227" cy="231"/>
            </a:xfrm>
          </p:grpSpPr>
          <p:sp>
            <p:nvSpPr>
              <p:cNvPr id="8282" name="Oval 17">
                <a:extLst>
                  <a:ext uri="{FF2B5EF4-FFF2-40B4-BE49-F238E27FC236}">
                    <a16:creationId xmlns:a16="http://schemas.microsoft.com/office/drawing/2014/main" id="{045676DF-DB22-66B1-DDB3-DF687765678A}"/>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83" name="Text Box 18">
                <a:extLst>
                  <a:ext uri="{FF2B5EF4-FFF2-40B4-BE49-F238E27FC236}">
                    <a16:creationId xmlns:a16="http://schemas.microsoft.com/office/drawing/2014/main" id="{29007728-F24F-CB5F-9D43-C7593DA2A57F}"/>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8197" name="Group 19">
            <a:extLst>
              <a:ext uri="{FF2B5EF4-FFF2-40B4-BE49-F238E27FC236}">
                <a16:creationId xmlns:a16="http://schemas.microsoft.com/office/drawing/2014/main" id="{004DCC02-E4B0-7079-68A3-3F521BB49B01}"/>
              </a:ext>
            </a:extLst>
          </p:cNvPr>
          <p:cNvGrpSpPr>
            <a:grpSpLocks/>
          </p:cNvGrpSpPr>
          <p:nvPr/>
        </p:nvGrpSpPr>
        <p:grpSpPr bwMode="auto">
          <a:xfrm>
            <a:off x="250825" y="5791200"/>
            <a:ext cx="2520950" cy="366713"/>
            <a:chOff x="204" y="3339"/>
            <a:chExt cx="1588" cy="231"/>
          </a:xfrm>
        </p:grpSpPr>
        <p:sp>
          <p:nvSpPr>
            <p:cNvPr id="8276" name="Rectangle 20">
              <a:extLst>
                <a:ext uri="{FF2B5EF4-FFF2-40B4-BE49-F238E27FC236}">
                  <a16:creationId xmlns:a16="http://schemas.microsoft.com/office/drawing/2014/main" id="{CB257134-DCA7-BFF2-8063-4CFEF7ACE1D6}"/>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77" name="Group 21">
              <a:extLst>
                <a:ext uri="{FF2B5EF4-FFF2-40B4-BE49-F238E27FC236}">
                  <a16:creationId xmlns:a16="http://schemas.microsoft.com/office/drawing/2014/main" id="{99DF78D4-1B69-ECAA-B6CF-E679BA6CDBA2}"/>
                </a:ext>
              </a:extLst>
            </p:cNvPr>
            <p:cNvGrpSpPr>
              <a:grpSpLocks/>
            </p:cNvGrpSpPr>
            <p:nvPr/>
          </p:nvGrpSpPr>
          <p:grpSpPr bwMode="auto">
            <a:xfrm>
              <a:off x="204" y="3339"/>
              <a:ext cx="227" cy="231"/>
              <a:chOff x="204" y="3339"/>
              <a:chExt cx="227" cy="231"/>
            </a:xfrm>
          </p:grpSpPr>
          <p:sp>
            <p:nvSpPr>
              <p:cNvPr id="8278" name="Oval 22">
                <a:extLst>
                  <a:ext uri="{FF2B5EF4-FFF2-40B4-BE49-F238E27FC236}">
                    <a16:creationId xmlns:a16="http://schemas.microsoft.com/office/drawing/2014/main" id="{1B68483B-CDB6-C6CC-C9B6-C5454892CA34}"/>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9" name="Text Box 23">
                <a:extLst>
                  <a:ext uri="{FF2B5EF4-FFF2-40B4-BE49-F238E27FC236}">
                    <a16:creationId xmlns:a16="http://schemas.microsoft.com/office/drawing/2014/main" id="{2D24A153-E4B4-23FF-5B39-22F01494FF6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8198" name="Group 24">
            <a:extLst>
              <a:ext uri="{FF2B5EF4-FFF2-40B4-BE49-F238E27FC236}">
                <a16:creationId xmlns:a16="http://schemas.microsoft.com/office/drawing/2014/main" id="{A3AC1709-2758-6711-9D2B-B6DE9C982FD3}"/>
              </a:ext>
            </a:extLst>
          </p:cNvPr>
          <p:cNvGrpSpPr>
            <a:grpSpLocks/>
          </p:cNvGrpSpPr>
          <p:nvPr/>
        </p:nvGrpSpPr>
        <p:grpSpPr bwMode="auto">
          <a:xfrm>
            <a:off x="3132138" y="5287963"/>
            <a:ext cx="2520950" cy="366712"/>
            <a:chOff x="204" y="3657"/>
            <a:chExt cx="1588" cy="231"/>
          </a:xfrm>
        </p:grpSpPr>
        <p:sp>
          <p:nvSpPr>
            <p:cNvPr id="8272" name="Rectangle 25">
              <a:extLst>
                <a:ext uri="{FF2B5EF4-FFF2-40B4-BE49-F238E27FC236}">
                  <a16:creationId xmlns:a16="http://schemas.microsoft.com/office/drawing/2014/main" id="{7C6550DD-9C27-149A-964D-DA4B668FE450}"/>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73" name="Group 26">
              <a:extLst>
                <a:ext uri="{FF2B5EF4-FFF2-40B4-BE49-F238E27FC236}">
                  <a16:creationId xmlns:a16="http://schemas.microsoft.com/office/drawing/2014/main" id="{BF2F36AB-6C7C-951A-1771-6D707EBD507F}"/>
                </a:ext>
              </a:extLst>
            </p:cNvPr>
            <p:cNvGrpSpPr>
              <a:grpSpLocks/>
            </p:cNvGrpSpPr>
            <p:nvPr/>
          </p:nvGrpSpPr>
          <p:grpSpPr bwMode="auto">
            <a:xfrm>
              <a:off x="204" y="3657"/>
              <a:ext cx="227" cy="231"/>
              <a:chOff x="204" y="3657"/>
              <a:chExt cx="227" cy="231"/>
            </a:xfrm>
          </p:grpSpPr>
          <p:sp>
            <p:nvSpPr>
              <p:cNvPr id="8274" name="Oval 27">
                <a:extLst>
                  <a:ext uri="{FF2B5EF4-FFF2-40B4-BE49-F238E27FC236}">
                    <a16:creationId xmlns:a16="http://schemas.microsoft.com/office/drawing/2014/main" id="{0D84AD9F-1385-345A-D7E9-BB3954EFC93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5" name="Text Box 28">
                <a:extLst>
                  <a:ext uri="{FF2B5EF4-FFF2-40B4-BE49-F238E27FC236}">
                    <a16:creationId xmlns:a16="http://schemas.microsoft.com/office/drawing/2014/main" id="{A629F6FD-F058-E2AF-36BC-107EECC25A3A}"/>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8199" name="Group 29">
            <a:extLst>
              <a:ext uri="{FF2B5EF4-FFF2-40B4-BE49-F238E27FC236}">
                <a16:creationId xmlns:a16="http://schemas.microsoft.com/office/drawing/2014/main" id="{EAC82DC5-0F0F-DF5C-AC3F-C91C1C3B4438}"/>
              </a:ext>
            </a:extLst>
          </p:cNvPr>
          <p:cNvGrpSpPr>
            <a:grpSpLocks/>
          </p:cNvGrpSpPr>
          <p:nvPr/>
        </p:nvGrpSpPr>
        <p:grpSpPr bwMode="auto">
          <a:xfrm>
            <a:off x="3132138" y="5791200"/>
            <a:ext cx="2520950" cy="366713"/>
            <a:chOff x="1882" y="2704"/>
            <a:chExt cx="1588" cy="231"/>
          </a:xfrm>
        </p:grpSpPr>
        <p:sp>
          <p:nvSpPr>
            <p:cNvPr id="8268" name="Rectangle 30">
              <a:extLst>
                <a:ext uri="{FF2B5EF4-FFF2-40B4-BE49-F238E27FC236}">
                  <a16:creationId xmlns:a16="http://schemas.microsoft.com/office/drawing/2014/main" id="{800B0C95-C763-CE5A-34BA-3BAE74F0AAE4}"/>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9" name="Group 31">
              <a:extLst>
                <a:ext uri="{FF2B5EF4-FFF2-40B4-BE49-F238E27FC236}">
                  <a16:creationId xmlns:a16="http://schemas.microsoft.com/office/drawing/2014/main" id="{43247821-C9F2-AE8A-D903-9C1E626B2AA7}"/>
                </a:ext>
              </a:extLst>
            </p:cNvPr>
            <p:cNvGrpSpPr>
              <a:grpSpLocks/>
            </p:cNvGrpSpPr>
            <p:nvPr/>
          </p:nvGrpSpPr>
          <p:grpSpPr bwMode="auto">
            <a:xfrm>
              <a:off x="1882" y="2704"/>
              <a:ext cx="227" cy="231"/>
              <a:chOff x="1882" y="2704"/>
              <a:chExt cx="227" cy="231"/>
            </a:xfrm>
          </p:grpSpPr>
          <p:sp>
            <p:nvSpPr>
              <p:cNvPr id="8270" name="Oval 32">
                <a:extLst>
                  <a:ext uri="{FF2B5EF4-FFF2-40B4-BE49-F238E27FC236}">
                    <a16:creationId xmlns:a16="http://schemas.microsoft.com/office/drawing/2014/main" id="{0D4BE2FF-F285-FEF1-0CDE-F5C6ACBDAE3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71" name="Text Box 33">
                <a:extLst>
                  <a:ext uri="{FF2B5EF4-FFF2-40B4-BE49-F238E27FC236}">
                    <a16:creationId xmlns:a16="http://schemas.microsoft.com/office/drawing/2014/main" id="{0869786D-9539-2323-48B0-239640EDB381}"/>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8200" name="Group 34">
            <a:extLst>
              <a:ext uri="{FF2B5EF4-FFF2-40B4-BE49-F238E27FC236}">
                <a16:creationId xmlns:a16="http://schemas.microsoft.com/office/drawing/2014/main" id="{A25F871A-003B-FFE0-597A-A621A22FE5E6}"/>
              </a:ext>
            </a:extLst>
          </p:cNvPr>
          <p:cNvGrpSpPr>
            <a:grpSpLocks/>
          </p:cNvGrpSpPr>
          <p:nvPr/>
        </p:nvGrpSpPr>
        <p:grpSpPr bwMode="auto">
          <a:xfrm>
            <a:off x="6011863" y="4791075"/>
            <a:ext cx="2520950" cy="366713"/>
            <a:chOff x="1882" y="3022"/>
            <a:chExt cx="1588" cy="231"/>
          </a:xfrm>
        </p:grpSpPr>
        <p:sp>
          <p:nvSpPr>
            <p:cNvPr id="8264" name="Rectangle 35">
              <a:extLst>
                <a:ext uri="{FF2B5EF4-FFF2-40B4-BE49-F238E27FC236}">
                  <a16:creationId xmlns:a16="http://schemas.microsoft.com/office/drawing/2014/main" id="{54B14E5C-9F44-0B03-7951-D77604ABE7EB}"/>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5" name="Group 36">
              <a:extLst>
                <a:ext uri="{FF2B5EF4-FFF2-40B4-BE49-F238E27FC236}">
                  <a16:creationId xmlns:a16="http://schemas.microsoft.com/office/drawing/2014/main" id="{C569DB8F-0ED0-CFB8-C36C-27E94D37783B}"/>
                </a:ext>
              </a:extLst>
            </p:cNvPr>
            <p:cNvGrpSpPr>
              <a:grpSpLocks/>
            </p:cNvGrpSpPr>
            <p:nvPr/>
          </p:nvGrpSpPr>
          <p:grpSpPr bwMode="auto">
            <a:xfrm>
              <a:off x="1882" y="3022"/>
              <a:ext cx="227" cy="231"/>
              <a:chOff x="1882" y="3022"/>
              <a:chExt cx="227" cy="231"/>
            </a:xfrm>
          </p:grpSpPr>
          <p:sp>
            <p:nvSpPr>
              <p:cNvPr id="8266" name="Oval 37">
                <a:extLst>
                  <a:ext uri="{FF2B5EF4-FFF2-40B4-BE49-F238E27FC236}">
                    <a16:creationId xmlns:a16="http://schemas.microsoft.com/office/drawing/2014/main" id="{892ACAB0-163B-18D8-06A0-4530ED3E572D}"/>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7" name="Text Box 38">
                <a:extLst>
                  <a:ext uri="{FF2B5EF4-FFF2-40B4-BE49-F238E27FC236}">
                    <a16:creationId xmlns:a16="http://schemas.microsoft.com/office/drawing/2014/main" id="{FE9E9E13-C12A-677C-0D96-EE0AD291E24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sp>
        <p:nvSpPr>
          <p:cNvPr id="8201" name="Text Box 39">
            <a:extLst>
              <a:ext uri="{FF2B5EF4-FFF2-40B4-BE49-F238E27FC236}">
                <a16:creationId xmlns:a16="http://schemas.microsoft.com/office/drawing/2014/main" id="{7DAE3B67-950D-0140-21D6-0D0530EED5CD}"/>
              </a:ext>
            </a:extLst>
          </p:cNvPr>
          <p:cNvSpPr txBox="1">
            <a:spLocks noChangeArrowheads="1"/>
          </p:cNvSpPr>
          <p:nvPr/>
        </p:nvSpPr>
        <p:spPr bwMode="auto">
          <a:xfrm>
            <a:off x="754063"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Rinde</a:t>
            </a:r>
          </a:p>
        </p:txBody>
      </p:sp>
      <p:sp>
        <p:nvSpPr>
          <p:cNvPr id="8202" name="Text Box 40">
            <a:extLst>
              <a:ext uri="{FF2B5EF4-FFF2-40B4-BE49-F238E27FC236}">
                <a16:creationId xmlns:a16="http://schemas.microsoft.com/office/drawing/2014/main" id="{535E3AF8-9DE5-F6A3-54EA-A1F6DB67117D}"/>
              </a:ext>
            </a:extLst>
          </p:cNvPr>
          <p:cNvSpPr txBox="1">
            <a:spLocks noChangeArrowheads="1"/>
          </p:cNvSpPr>
          <p:nvPr/>
        </p:nvSpPr>
        <p:spPr bwMode="auto">
          <a:xfrm>
            <a:off x="754063" y="52879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Splintholz</a:t>
            </a:r>
          </a:p>
        </p:txBody>
      </p:sp>
      <p:sp>
        <p:nvSpPr>
          <p:cNvPr id="8203" name="Text Box 41">
            <a:extLst>
              <a:ext uri="{FF2B5EF4-FFF2-40B4-BE49-F238E27FC236}">
                <a16:creationId xmlns:a16="http://schemas.microsoft.com/office/drawing/2014/main" id="{0EE10E17-4546-A063-2055-3491F70664BA}"/>
              </a:ext>
            </a:extLst>
          </p:cNvPr>
          <p:cNvSpPr txBox="1">
            <a:spLocks noChangeArrowheads="1"/>
          </p:cNvSpPr>
          <p:nvPr/>
        </p:nvSpPr>
        <p:spPr bwMode="auto">
          <a:xfrm>
            <a:off x="754063" y="57912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Kernholz</a:t>
            </a:r>
          </a:p>
        </p:txBody>
      </p:sp>
      <p:sp>
        <p:nvSpPr>
          <p:cNvPr id="8204" name="Text Box 42">
            <a:extLst>
              <a:ext uri="{FF2B5EF4-FFF2-40B4-BE49-F238E27FC236}">
                <a16:creationId xmlns:a16="http://schemas.microsoft.com/office/drawing/2014/main" id="{291AF79E-0313-92E3-46D7-30D94AD8E7BB}"/>
              </a:ext>
            </a:extLst>
          </p:cNvPr>
          <p:cNvSpPr txBox="1">
            <a:spLocks noChangeArrowheads="1"/>
          </p:cNvSpPr>
          <p:nvPr/>
        </p:nvSpPr>
        <p:spPr bwMode="auto">
          <a:xfrm>
            <a:off x="3635375" y="52879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Mark</a:t>
            </a:r>
          </a:p>
        </p:txBody>
      </p:sp>
      <p:sp>
        <p:nvSpPr>
          <p:cNvPr id="8205" name="Text Box 43">
            <a:extLst>
              <a:ext uri="{FF2B5EF4-FFF2-40B4-BE49-F238E27FC236}">
                <a16:creationId xmlns:a16="http://schemas.microsoft.com/office/drawing/2014/main" id="{1F991C63-54C3-27DE-2AB9-A03BF74BF916}"/>
              </a:ext>
            </a:extLst>
          </p:cNvPr>
          <p:cNvSpPr txBox="1">
            <a:spLocks noChangeArrowheads="1"/>
          </p:cNvSpPr>
          <p:nvPr/>
        </p:nvSpPr>
        <p:spPr bwMode="auto">
          <a:xfrm>
            <a:off x="3636963" y="57912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Jahresringe</a:t>
            </a:r>
          </a:p>
        </p:txBody>
      </p:sp>
      <p:sp>
        <p:nvSpPr>
          <p:cNvPr id="8206" name="Text Box 44">
            <a:extLst>
              <a:ext uri="{FF2B5EF4-FFF2-40B4-BE49-F238E27FC236}">
                <a16:creationId xmlns:a16="http://schemas.microsoft.com/office/drawing/2014/main" id="{1DE571B4-E176-1C0D-9E8F-5940C5C28978}"/>
              </a:ext>
            </a:extLst>
          </p:cNvPr>
          <p:cNvSpPr txBox="1">
            <a:spLocks noChangeArrowheads="1"/>
          </p:cNvSpPr>
          <p:nvPr/>
        </p:nvSpPr>
        <p:spPr bwMode="auto">
          <a:xfrm>
            <a:off x="6516688"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Wachstumsschicht</a:t>
            </a:r>
          </a:p>
        </p:txBody>
      </p:sp>
      <p:grpSp>
        <p:nvGrpSpPr>
          <p:cNvPr id="8207" name="Group 65">
            <a:extLst>
              <a:ext uri="{FF2B5EF4-FFF2-40B4-BE49-F238E27FC236}">
                <a16:creationId xmlns:a16="http://schemas.microsoft.com/office/drawing/2014/main" id="{144C0699-F699-A463-9F58-00DF31688CE9}"/>
              </a:ext>
            </a:extLst>
          </p:cNvPr>
          <p:cNvGrpSpPr>
            <a:grpSpLocks/>
          </p:cNvGrpSpPr>
          <p:nvPr/>
        </p:nvGrpSpPr>
        <p:grpSpPr bwMode="auto">
          <a:xfrm>
            <a:off x="6011863" y="5287963"/>
            <a:ext cx="2520950" cy="366712"/>
            <a:chOff x="1882" y="3022"/>
            <a:chExt cx="1588" cy="231"/>
          </a:xfrm>
        </p:grpSpPr>
        <p:sp>
          <p:nvSpPr>
            <p:cNvPr id="8260" name="Rectangle 66">
              <a:extLst>
                <a:ext uri="{FF2B5EF4-FFF2-40B4-BE49-F238E27FC236}">
                  <a16:creationId xmlns:a16="http://schemas.microsoft.com/office/drawing/2014/main" id="{4325B6C1-AA7C-2B91-C0DD-3F86519E67CD}"/>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61" name="Group 67">
              <a:extLst>
                <a:ext uri="{FF2B5EF4-FFF2-40B4-BE49-F238E27FC236}">
                  <a16:creationId xmlns:a16="http://schemas.microsoft.com/office/drawing/2014/main" id="{4DD99BC8-F6F9-1991-C8DC-5A94FC9080D5}"/>
                </a:ext>
              </a:extLst>
            </p:cNvPr>
            <p:cNvGrpSpPr>
              <a:grpSpLocks/>
            </p:cNvGrpSpPr>
            <p:nvPr/>
          </p:nvGrpSpPr>
          <p:grpSpPr bwMode="auto">
            <a:xfrm>
              <a:off x="1882" y="3022"/>
              <a:ext cx="227" cy="231"/>
              <a:chOff x="1882" y="3022"/>
              <a:chExt cx="227" cy="231"/>
            </a:xfrm>
          </p:grpSpPr>
          <p:sp>
            <p:nvSpPr>
              <p:cNvPr id="8262" name="Oval 68">
                <a:extLst>
                  <a:ext uri="{FF2B5EF4-FFF2-40B4-BE49-F238E27FC236}">
                    <a16:creationId xmlns:a16="http://schemas.microsoft.com/office/drawing/2014/main" id="{739A7A22-1AED-18CE-E1D6-E443D063C452}"/>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3" name="Text Box 69">
                <a:extLst>
                  <a:ext uri="{FF2B5EF4-FFF2-40B4-BE49-F238E27FC236}">
                    <a16:creationId xmlns:a16="http://schemas.microsoft.com/office/drawing/2014/main" id="{42FB934B-1073-82C9-3DD9-5BF95761E2FB}"/>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8208" name="Text Box 70">
            <a:extLst>
              <a:ext uri="{FF2B5EF4-FFF2-40B4-BE49-F238E27FC236}">
                <a16:creationId xmlns:a16="http://schemas.microsoft.com/office/drawing/2014/main" id="{3E99E643-8D87-128A-181C-E79C61C6CADF}"/>
              </a:ext>
            </a:extLst>
          </p:cNvPr>
          <p:cNvSpPr txBox="1">
            <a:spLocks noChangeArrowheads="1"/>
          </p:cNvSpPr>
          <p:nvPr/>
        </p:nvSpPr>
        <p:spPr bwMode="auto">
          <a:xfrm>
            <a:off x="6516688" y="52879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Bast</a:t>
            </a:r>
          </a:p>
        </p:txBody>
      </p:sp>
      <p:grpSp>
        <p:nvGrpSpPr>
          <p:cNvPr id="8209" name="Group 71">
            <a:extLst>
              <a:ext uri="{FF2B5EF4-FFF2-40B4-BE49-F238E27FC236}">
                <a16:creationId xmlns:a16="http://schemas.microsoft.com/office/drawing/2014/main" id="{33F92746-E10E-752F-971C-4663E357BBDA}"/>
              </a:ext>
            </a:extLst>
          </p:cNvPr>
          <p:cNvGrpSpPr>
            <a:grpSpLocks/>
          </p:cNvGrpSpPr>
          <p:nvPr/>
        </p:nvGrpSpPr>
        <p:grpSpPr bwMode="auto">
          <a:xfrm>
            <a:off x="6011863" y="5799138"/>
            <a:ext cx="2520950" cy="366712"/>
            <a:chOff x="1882" y="3022"/>
            <a:chExt cx="1588" cy="231"/>
          </a:xfrm>
        </p:grpSpPr>
        <p:sp>
          <p:nvSpPr>
            <p:cNvPr id="8256" name="Rectangle 72">
              <a:extLst>
                <a:ext uri="{FF2B5EF4-FFF2-40B4-BE49-F238E27FC236}">
                  <a16:creationId xmlns:a16="http://schemas.microsoft.com/office/drawing/2014/main" id="{209D93F9-F36E-7F18-9F9B-287A5552E827}"/>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57" name="Group 73">
              <a:extLst>
                <a:ext uri="{FF2B5EF4-FFF2-40B4-BE49-F238E27FC236}">
                  <a16:creationId xmlns:a16="http://schemas.microsoft.com/office/drawing/2014/main" id="{82F47AE3-522B-C150-40C4-80671487034C}"/>
                </a:ext>
              </a:extLst>
            </p:cNvPr>
            <p:cNvGrpSpPr>
              <a:grpSpLocks/>
            </p:cNvGrpSpPr>
            <p:nvPr/>
          </p:nvGrpSpPr>
          <p:grpSpPr bwMode="auto">
            <a:xfrm>
              <a:off x="1882" y="3022"/>
              <a:ext cx="227" cy="231"/>
              <a:chOff x="1882" y="3022"/>
              <a:chExt cx="227" cy="231"/>
            </a:xfrm>
          </p:grpSpPr>
          <p:sp>
            <p:nvSpPr>
              <p:cNvPr id="8258" name="Oval 74">
                <a:extLst>
                  <a:ext uri="{FF2B5EF4-FFF2-40B4-BE49-F238E27FC236}">
                    <a16:creationId xmlns:a16="http://schemas.microsoft.com/office/drawing/2014/main" id="{8D7A6C63-035E-E04D-E292-16BAE5705875}"/>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9" name="Text Box 75">
                <a:extLst>
                  <a:ext uri="{FF2B5EF4-FFF2-40B4-BE49-F238E27FC236}">
                    <a16:creationId xmlns:a16="http://schemas.microsoft.com/office/drawing/2014/main" id="{347AC048-6EED-947A-DF6E-9AEF8B542ABA}"/>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8210" name="Text Box 76">
            <a:extLst>
              <a:ext uri="{FF2B5EF4-FFF2-40B4-BE49-F238E27FC236}">
                <a16:creationId xmlns:a16="http://schemas.microsoft.com/office/drawing/2014/main" id="{B18B4927-3D9D-67C7-B9EF-40D9AA8987E6}"/>
              </a:ext>
            </a:extLst>
          </p:cNvPr>
          <p:cNvSpPr txBox="1">
            <a:spLocks noChangeArrowheads="1"/>
          </p:cNvSpPr>
          <p:nvPr/>
        </p:nvSpPr>
        <p:spPr bwMode="auto">
          <a:xfrm>
            <a:off x="6516688" y="57991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Borke</a:t>
            </a:r>
          </a:p>
        </p:txBody>
      </p:sp>
      <p:grpSp>
        <p:nvGrpSpPr>
          <p:cNvPr id="8211" name="Group 95">
            <a:extLst>
              <a:ext uri="{FF2B5EF4-FFF2-40B4-BE49-F238E27FC236}">
                <a16:creationId xmlns:a16="http://schemas.microsoft.com/office/drawing/2014/main" id="{7FE96A15-DDAC-81B6-FB92-EBC1C1594232}"/>
              </a:ext>
            </a:extLst>
          </p:cNvPr>
          <p:cNvGrpSpPr>
            <a:grpSpLocks/>
          </p:cNvGrpSpPr>
          <p:nvPr/>
        </p:nvGrpSpPr>
        <p:grpSpPr bwMode="auto">
          <a:xfrm>
            <a:off x="2406650" y="692150"/>
            <a:ext cx="4902200" cy="4111625"/>
            <a:chOff x="1516" y="436"/>
            <a:chExt cx="3088" cy="2590"/>
          </a:xfrm>
        </p:grpSpPr>
        <p:pic>
          <p:nvPicPr>
            <p:cNvPr id="8212" name="Picture 45" descr="holz">
              <a:extLst>
                <a:ext uri="{FF2B5EF4-FFF2-40B4-BE49-F238E27FC236}">
                  <a16:creationId xmlns:a16="http://schemas.microsoft.com/office/drawing/2014/main" id="{CC2D24DE-CBDA-ED29-90A1-0A1801A576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890"/>
              <a:ext cx="2858" cy="1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13" name="Group 89">
              <a:extLst>
                <a:ext uri="{FF2B5EF4-FFF2-40B4-BE49-F238E27FC236}">
                  <a16:creationId xmlns:a16="http://schemas.microsoft.com/office/drawing/2014/main" id="{DB5AF7C0-296B-7935-BB39-604E1E64014D}"/>
                </a:ext>
              </a:extLst>
            </p:cNvPr>
            <p:cNvGrpSpPr>
              <a:grpSpLocks/>
            </p:cNvGrpSpPr>
            <p:nvPr/>
          </p:nvGrpSpPr>
          <p:grpSpPr bwMode="auto">
            <a:xfrm>
              <a:off x="1516" y="436"/>
              <a:ext cx="2952" cy="409"/>
              <a:chOff x="1516" y="436"/>
              <a:chExt cx="2952" cy="409"/>
            </a:xfrm>
          </p:grpSpPr>
          <p:sp>
            <p:nvSpPr>
              <p:cNvPr id="8235" name="Line 46">
                <a:extLst>
                  <a:ext uri="{FF2B5EF4-FFF2-40B4-BE49-F238E27FC236}">
                    <a16:creationId xmlns:a16="http://schemas.microsoft.com/office/drawing/2014/main" id="{E49041F5-F17E-4871-4DBD-0B81B7212D7B}"/>
                  </a:ext>
                </a:extLst>
              </p:cNvPr>
              <p:cNvSpPr>
                <a:spLocks noChangeShapeType="1"/>
              </p:cNvSpPr>
              <p:nvPr/>
            </p:nvSpPr>
            <p:spPr bwMode="auto">
              <a:xfrm>
                <a:off x="1722"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6" name="Line 47">
                <a:extLst>
                  <a:ext uri="{FF2B5EF4-FFF2-40B4-BE49-F238E27FC236}">
                    <a16:creationId xmlns:a16="http://schemas.microsoft.com/office/drawing/2014/main" id="{C9C4B60A-1071-E0F2-ABB1-429CBA03FF22}"/>
                  </a:ext>
                </a:extLst>
              </p:cNvPr>
              <p:cNvSpPr>
                <a:spLocks noChangeShapeType="1"/>
              </p:cNvSpPr>
              <p:nvPr/>
            </p:nvSpPr>
            <p:spPr bwMode="auto">
              <a:xfrm>
                <a:off x="3842"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7" name="Line 48">
                <a:extLst>
                  <a:ext uri="{FF2B5EF4-FFF2-40B4-BE49-F238E27FC236}">
                    <a16:creationId xmlns:a16="http://schemas.microsoft.com/office/drawing/2014/main" id="{99D9B82C-CA65-4258-DC59-EED02D8CE1AA}"/>
                  </a:ext>
                </a:extLst>
              </p:cNvPr>
              <p:cNvSpPr>
                <a:spLocks noChangeShapeType="1"/>
              </p:cNvSpPr>
              <p:nvPr/>
            </p:nvSpPr>
            <p:spPr bwMode="auto">
              <a:xfrm>
                <a:off x="1610"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8" name="Line 49">
                <a:extLst>
                  <a:ext uri="{FF2B5EF4-FFF2-40B4-BE49-F238E27FC236}">
                    <a16:creationId xmlns:a16="http://schemas.microsoft.com/office/drawing/2014/main" id="{62911AB4-8FD7-F318-CA46-DF642E679195}"/>
                  </a:ext>
                </a:extLst>
              </p:cNvPr>
              <p:cNvSpPr>
                <a:spLocks noChangeShapeType="1"/>
              </p:cNvSpPr>
              <p:nvPr/>
            </p:nvSpPr>
            <p:spPr bwMode="auto">
              <a:xfrm>
                <a:off x="1734"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9" name="Line 50">
                <a:extLst>
                  <a:ext uri="{FF2B5EF4-FFF2-40B4-BE49-F238E27FC236}">
                    <a16:creationId xmlns:a16="http://schemas.microsoft.com/office/drawing/2014/main" id="{F8FEC363-1DD2-B6E4-2A13-C8F8462A2EE0}"/>
                  </a:ext>
                </a:extLst>
              </p:cNvPr>
              <p:cNvSpPr>
                <a:spLocks noChangeShapeType="1"/>
              </p:cNvSpPr>
              <p:nvPr/>
            </p:nvSpPr>
            <p:spPr bwMode="auto">
              <a:xfrm>
                <a:off x="3854"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0" name="Line 51">
                <a:extLst>
                  <a:ext uri="{FF2B5EF4-FFF2-40B4-BE49-F238E27FC236}">
                    <a16:creationId xmlns:a16="http://schemas.microsoft.com/office/drawing/2014/main" id="{5B9F9871-EAB8-794D-DC87-068C86DF72A0}"/>
                  </a:ext>
                </a:extLst>
              </p:cNvPr>
              <p:cNvSpPr>
                <a:spLocks noChangeShapeType="1"/>
              </p:cNvSpPr>
              <p:nvPr/>
            </p:nvSpPr>
            <p:spPr bwMode="auto">
              <a:xfrm>
                <a:off x="446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1" name="Line 52">
                <a:extLst>
                  <a:ext uri="{FF2B5EF4-FFF2-40B4-BE49-F238E27FC236}">
                    <a16:creationId xmlns:a16="http://schemas.microsoft.com/office/drawing/2014/main" id="{55432C09-76E0-2583-C769-256994D4F327}"/>
                  </a:ext>
                </a:extLst>
              </p:cNvPr>
              <p:cNvSpPr>
                <a:spLocks noChangeShapeType="1"/>
              </p:cNvSpPr>
              <p:nvPr/>
            </p:nvSpPr>
            <p:spPr bwMode="auto">
              <a:xfrm>
                <a:off x="1746" y="709"/>
                <a:ext cx="20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2" name="Line 53">
                <a:extLst>
                  <a:ext uri="{FF2B5EF4-FFF2-40B4-BE49-F238E27FC236}">
                    <a16:creationId xmlns:a16="http://schemas.microsoft.com/office/drawing/2014/main" id="{CA46FB69-2512-4AE6-CAEE-838880E27E33}"/>
                  </a:ext>
                </a:extLst>
              </p:cNvPr>
              <p:cNvSpPr>
                <a:spLocks noChangeShapeType="1"/>
              </p:cNvSpPr>
              <p:nvPr/>
            </p:nvSpPr>
            <p:spPr bwMode="auto">
              <a:xfrm>
                <a:off x="3833" y="70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3" name="Line 54">
                <a:extLst>
                  <a:ext uri="{FF2B5EF4-FFF2-40B4-BE49-F238E27FC236}">
                    <a16:creationId xmlns:a16="http://schemas.microsoft.com/office/drawing/2014/main" id="{15608B54-AE06-D955-DEAB-454220F31F87}"/>
                  </a:ext>
                </a:extLst>
              </p:cNvPr>
              <p:cNvSpPr>
                <a:spLocks noChangeShapeType="1"/>
              </p:cNvSpPr>
              <p:nvPr/>
            </p:nvSpPr>
            <p:spPr bwMode="auto">
              <a:xfrm>
                <a:off x="1610" y="70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44" name="Group 87">
                <a:extLst>
                  <a:ext uri="{FF2B5EF4-FFF2-40B4-BE49-F238E27FC236}">
                    <a16:creationId xmlns:a16="http://schemas.microsoft.com/office/drawing/2014/main" id="{3FC21E77-DAB8-FFB6-79E8-DD48208D938A}"/>
                  </a:ext>
                </a:extLst>
              </p:cNvPr>
              <p:cNvGrpSpPr>
                <a:grpSpLocks/>
              </p:cNvGrpSpPr>
              <p:nvPr/>
            </p:nvGrpSpPr>
            <p:grpSpPr bwMode="auto">
              <a:xfrm>
                <a:off x="2563" y="436"/>
                <a:ext cx="227" cy="273"/>
                <a:chOff x="2563" y="436"/>
                <a:chExt cx="227" cy="273"/>
              </a:xfrm>
            </p:grpSpPr>
            <p:sp>
              <p:nvSpPr>
                <p:cNvPr id="8253" name="Oval 5">
                  <a:extLst>
                    <a:ext uri="{FF2B5EF4-FFF2-40B4-BE49-F238E27FC236}">
                      <a16:creationId xmlns:a16="http://schemas.microsoft.com/office/drawing/2014/main" id="{9C618DA8-84ED-22D1-9335-BB9313273173}"/>
                    </a:ext>
                  </a:extLst>
                </p:cNvPr>
                <p:cNvSpPr>
                  <a:spLocks noChangeArrowheads="1"/>
                </p:cNvSpPr>
                <p:nvPr/>
              </p:nvSpPr>
              <p:spPr bwMode="auto">
                <a:xfrm>
                  <a:off x="2563"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4" name="Text Box 6">
                  <a:extLst>
                    <a:ext uri="{FF2B5EF4-FFF2-40B4-BE49-F238E27FC236}">
                      <a16:creationId xmlns:a16="http://schemas.microsoft.com/office/drawing/2014/main" id="{B145F6EB-266E-33A6-2DBC-926C1FFDCEBD}"/>
                    </a:ext>
                  </a:extLst>
                </p:cNvPr>
                <p:cNvSpPr txBox="1">
                  <a:spLocks noChangeArrowheads="1"/>
                </p:cNvSpPr>
                <p:nvPr/>
              </p:nvSpPr>
              <p:spPr bwMode="auto">
                <a:xfrm>
                  <a:off x="2563"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8255" name="Line 77">
                  <a:extLst>
                    <a:ext uri="{FF2B5EF4-FFF2-40B4-BE49-F238E27FC236}">
                      <a16:creationId xmlns:a16="http://schemas.microsoft.com/office/drawing/2014/main" id="{69EE853F-3C98-3F9D-976C-C3D3088FA2A9}"/>
                    </a:ext>
                  </a:extLst>
                </p:cNvPr>
                <p:cNvSpPr>
                  <a:spLocks noChangeShapeType="1"/>
                </p:cNvSpPr>
                <p:nvPr/>
              </p:nvSpPr>
              <p:spPr bwMode="auto">
                <a:xfrm>
                  <a:off x="2699"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45" name="Group 88">
                <a:extLst>
                  <a:ext uri="{FF2B5EF4-FFF2-40B4-BE49-F238E27FC236}">
                    <a16:creationId xmlns:a16="http://schemas.microsoft.com/office/drawing/2014/main" id="{82E8427F-3206-D70F-A6E9-2D1F705E6548}"/>
                  </a:ext>
                </a:extLst>
              </p:cNvPr>
              <p:cNvGrpSpPr>
                <a:grpSpLocks/>
              </p:cNvGrpSpPr>
              <p:nvPr/>
            </p:nvGrpSpPr>
            <p:grpSpPr bwMode="auto">
              <a:xfrm>
                <a:off x="4059" y="436"/>
                <a:ext cx="227" cy="273"/>
                <a:chOff x="4059" y="436"/>
                <a:chExt cx="227" cy="273"/>
              </a:xfrm>
            </p:grpSpPr>
            <p:sp>
              <p:nvSpPr>
                <p:cNvPr id="8250" name="Oval 3">
                  <a:extLst>
                    <a:ext uri="{FF2B5EF4-FFF2-40B4-BE49-F238E27FC236}">
                      <a16:creationId xmlns:a16="http://schemas.microsoft.com/office/drawing/2014/main" id="{3257173C-C98A-7E79-2E38-9AC8C07AC712}"/>
                    </a:ext>
                  </a:extLst>
                </p:cNvPr>
                <p:cNvSpPr>
                  <a:spLocks noChangeArrowheads="1"/>
                </p:cNvSpPr>
                <p:nvPr/>
              </p:nvSpPr>
              <p:spPr bwMode="auto">
                <a:xfrm>
                  <a:off x="4059"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1" name="Text Box 4">
                  <a:extLst>
                    <a:ext uri="{FF2B5EF4-FFF2-40B4-BE49-F238E27FC236}">
                      <a16:creationId xmlns:a16="http://schemas.microsoft.com/office/drawing/2014/main" id="{46F11E52-657C-D7C7-D17F-3C7CB7892203}"/>
                    </a:ext>
                  </a:extLst>
                </p:cNvPr>
                <p:cNvSpPr txBox="1">
                  <a:spLocks noChangeArrowheads="1"/>
                </p:cNvSpPr>
                <p:nvPr/>
              </p:nvSpPr>
              <p:spPr bwMode="auto">
                <a:xfrm>
                  <a:off x="405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8252" name="Line 78">
                  <a:extLst>
                    <a:ext uri="{FF2B5EF4-FFF2-40B4-BE49-F238E27FC236}">
                      <a16:creationId xmlns:a16="http://schemas.microsoft.com/office/drawing/2014/main" id="{F8C15E65-ABCF-0833-C19C-459D22F1D997}"/>
                    </a:ext>
                  </a:extLst>
                </p:cNvPr>
                <p:cNvSpPr>
                  <a:spLocks noChangeShapeType="1"/>
                </p:cNvSpPr>
                <p:nvPr/>
              </p:nvSpPr>
              <p:spPr bwMode="auto">
                <a:xfrm>
                  <a:off x="4195"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46" name="Group 86">
                <a:extLst>
                  <a:ext uri="{FF2B5EF4-FFF2-40B4-BE49-F238E27FC236}">
                    <a16:creationId xmlns:a16="http://schemas.microsoft.com/office/drawing/2014/main" id="{58C12193-5EFA-1EBC-B26C-1F0A431BCD5B}"/>
                  </a:ext>
                </a:extLst>
              </p:cNvPr>
              <p:cNvGrpSpPr>
                <a:grpSpLocks/>
              </p:cNvGrpSpPr>
              <p:nvPr/>
            </p:nvGrpSpPr>
            <p:grpSpPr bwMode="auto">
              <a:xfrm>
                <a:off x="1516" y="436"/>
                <a:ext cx="227" cy="273"/>
                <a:chOff x="1516" y="436"/>
                <a:chExt cx="227" cy="273"/>
              </a:xfrm>
            </p:grpSpPr>
            <p:sp>
              <p:nvSpPr>
                <p:cNvPr id="8247" name="Oval 7">
                  <a:extLst>
                    <a:ext uri="{FF2B5EF4-FFF2-40B4-BE49-F238E27FC236}">
                      <a16:creationId xmlns:a16="http://schemas.microsoft.com/office/drawing/2014/main" id="{BDC8FF78-336A-E559-404E-8D78B11003B4}"/>
                    </a:ext>
                  </a:extLst>
                </p:cNvPr>
                <p:cNvSpPr>
                  <a:spLocks noChangeArrowheads="1"/>
                </p:cNvSpPr>
                <p:nvPr/>
              </p:nvSpPr>
              <p:spPr bwMode="auto">
                <a:xfrm>
                  <a:off x="151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8" name="Text Box 8">
                  <a:extLst>
                    <a:ext uri="{FF2B5EF4-FFF2-40B4-BE49-F238E27FC236}">
                      <a16:creationId xmlns:a16="http://schemas.microsoft.com/office/drawing/2014/main" id="{F483D975-2CD0-9871-24CD-5C0B62E68C61}"/>
                    </a:ext>
                  </a:extLst>
                </p:cNvPr>
                <p:cNvSpPr txBox="1">
                  <a:spLocks noChangeArrowheads="1"/>
                </p:cNvSpPr>
                <p:nvPr/>
              </p:nvSpPr>
              <p:spPr bwMode="auto">
                <a:xfrm>
                  <a:off x="151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8249" name="Line 79">
                  <a:extLst>
                    <a:ext uri="{FF2B5EF4-FFF2-40B4-BE49-F238E27FC236}">
                      <a16:creationId xmlns:a16="http://schemas.microsoft.com/office/drawing/2014/main" id="{746DABF3-7228-E5FE-872D-7BA72D41F808}"/>
                    </a:ext>
                  </a:extLst>
                </p:cNvPr>
                <p:cNvSpPr>
                  <a:spLocks noChangeShapeType="1"/>
                </p:cNvSpPr>
                <p:nvPr/>
              </p:nvSpPr>
              <p:spPr bwMode="auto">
                <a:xfrm>
                  <a:off x="1655" y="663"/>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8214" name="Group 90">
              <a:extLst>
                <a:ext uri="{FF2B5EF4-FFF2-40B4-BE49-F238E27FC236}">
                  <a16:creationId xmlns:a16="http://schemas.microsoft.com/office/drawing/2014/main" id="{18784759-C667-84CE-399F-6B2B3EDC2520}"/>
                </a:ext>
              </a:extLst>
            </p:cNvPr>
            <p:cNvGrpSpPr>
              <a:grpSpLocks/>
            </p:cNvGrpSpPr>
            <p:nvPr/>
          </p:nvGrpSpPr>
          <p:grpSpPr bwMode="auto">
            <a:xfrm>
              <a:off x="1746" y="2704"/>
              <a:ext cx="499" cy="231"/>
              <a:chOff x="1746" y="2704"/>
              <a:chExt cx="499" cy="231"/>
            </a:xfrm>
          </p:grpSpPr>
          <p:sp>
            <p:nvSpPr>
              <p:cNvPr id="8232" name="Oval 63">
                <a:extLst>
                  <a:ext uri="{FF2B5EF4-FFF2-40B4-BE49-F238E27FC236}">
                    <a16:creationId xmlns:a16="http://schemas.microsoft.com/office/drawing/2014/main" id="{463DB955-3435-E994-15E9-E209CBB588A9}"/>
                  </a:ext>
                </a:extLst>
              </p:cNvPr>
              <p:cNvSpPr>
                <a:spLocks noChangeArrowheads="1"/>
              </p:cNvSpPr>
              <p:nvPr/>
            </p:nvSpPr>
            <p:spPr bwMode="auto">
              <a:xfrm>
                <a:off x="174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3" name="Text Box 64">
                <a:extLst>
                  <a:ext uri="{FF2B5EF4-FFF2-40B4-BE49-F238E27FC236}">
                    <a16:creationId xmlns:a16="http://schemas.microsoft.com/office/drawing/2014/main" id="{6BF28571-0967-2812-59AA-E1E8CF3B1993}"/>
                  </a:ext>
                </a:extLst>
              </p:cNvPr>
              <p:cNvSpPr txBox="1">
                <a:spLocks noChangeArrowheads="1"/>
              </p:cNvSpPr>
              <p:nvPr/>
            </p:nvSpPr>
            <p:spPr bwMode="auto">
              <a:xfrm>
                <a:off x="174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8234" name="Line 80">
                <a:extLst>
                  <a:ext uri="{FF2B5EF4-FFF2-40B4-BE49-F238E27FC236}">
                    <a16:creationId xmlns:a16="http://schemas.microsoft.com/office/drawing/2014/main" id="{87017608-0A5E-0868-7634-06E653F58884}"/>
                  </a:ext>
                </a:extLst>
              </p:cNvPr>
              <p:cNvSpPr>
                <a:spLocks noChangeShapeType="1"/>
              </p:cNvSpPr>
              <p:nvPr/>
            </p:nvSpPr>
            <p:spPr bwMode="auto">
              <a:xfrm flipV="1">
                <a:off x="1973" y="2704"/>
                <a:ext cx="27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5" name="Group 91">
              <a:extLst>
                <a:ext uri="{FF2B5EF4-FFF2-40B4-BE49-F238E27FC236}">
                  <a16:creationId xmlns:a16="http://schemas.microsoft.com/office/drawing/2014/main" id="{0D0D954A-B9AC-2641-35BA-EBE14FD5D09C}"/>
                </a:ext>
              </a:extLst>
            </p:cNvPr>
            <p:cNvGrpSpPr>
              <a:grpSpLocks/>
            </p:cNvGrpSpPr>
            <p:nvPr/>
          </p:nvGrpSpPr>
          <p:grpSpPr bwMode="auto">
            <a:xfrm>
              <a:off x="2336" y="2750"/>
              <a:ext cx="408" cy="276"/>
              <a:chOff x="2336" y="2750"/>
              <a:chExt cx="408" cy="276"/>
            </a:xfrm>
          </p:grpSpPr>
          <p:sp>
            <p:nvSpPr>
              <p:cNvPr id="8229" name="Oval 61">
                <a:extLst>
                  <a:ext uri="{FF2B5EF4-FFF2-40B4-BE49-F238E27FC236}">
                    <a16:creationId xmlns:a16="http://schemas.microsoft.com/office/drawing/2014/main" id="{CADFED80-7A43-6F49-30B5-7E9E42F2A7F3}"/>
                  </a:ext>
                </a:extLst>
              </p:cNvPr>
              <p:cNvSpPr>
                <a:spLocks noChangeArrowheads="1"/>
              </p:cNvSpPr>
              <p:nvPr/>
            </p:nvSpPr>
            <p:spPr bwMode="auto">
              <a:xfrm>
                <a:off x="2517" y="279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0" name="Text Box 62">
                <a:extLst>
                  <a:ext uri="{FF2B5EF4-FFF2-40B4-BE49-F238E27FC236}">
                    <a16:creationId xmlns:a16="http://schemas.microsoft.com/office/drawing/2014/main" id="{9BC8E6F3-BE97-FB30-20F6-4DE26AA2F67C}"/>
                  </a:ext>
                </a:extLst>
              </p:cNvPr>
              <p:cNvSpPr txBox="1">
                <a:spLocks noChangeArrowheads="1"/>
              </p:cNvSpPr>
              <p:nvPr/>
            </p:nvSpPr>
            <p:spPr bwMode="auto">
              <a:xfrm>
                <a:off x="2517" y="279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8231" name="Line 81">
                <a:extLst>
                  <a:ext uri="{FF2B5EF4-FFF2-40B4-BE49-F238E27FC236}">
                    <a16:creationId xmlns:a16="http://schemas.microsoft.com/office/drawing/2014/main" id="{CE34A7A8-2D20-40DE-06BE-185871BA643F}"/>
                  </a:ext>
                </a:extLst>
              </p:cNvPr>
              <p:cNvSpPr>
                <a:spLocks noChangeShapeType="1"/>
              </p:cNvSpPr>
              <p:nvPr/>
            </p:nvSpPr>
            <p:spPr bwMode="auto">
              <a:xfrm flipH="1" flipV="1">
                <a:off x="2336" y="2750"/>
                <a:ext cx="27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6" name="Group 92">
              <a:extLst>
                <a:ext uri="{FF2B5EF4-FFF2-40B4-BE49-F238E27FC236}">
                  <a16:creationId xmlns:a16="http://schemas.microsoft.com/office/drawing/2014/main" id="{16941319-30D6-E9C3-69CD-AE5A05598764}"/>
                </a:ext>
              </a:extLst>
            </p:cNvPr>
            <p:cNvGrpSpPr>
              <a:grpSpLocks/>
            </p:cNvGrpSpPr>
            <p:nvPr/>
          </p:nvGrpSpPr>
          <p:grpSpPr bwMode="auto">
            <a:xfrm>
              <a:off x="2381" y="2478"/>
              <a:ext cx="681" cy="412"/>
              <a:chOff x="2381" y="2478"/>
              <a:chExt cx="681" cy="412"/>
            </a:xfrm>
          </p:grpSpPr>
          <p:sp>
            <p:nvSpPr>
              <p:cNvPr id="8226" name="Oval 59">
                <a:extLst>
                  <a:ext uri="{FF2B5EF4-FFF2-40B4-BE49-F238E27FC236}">
                    <a16:creationId xmlns:a16="http://schemas.microsoft.com/office/drawing/2014/main" id="{78526FBD-9DC0-06C4-F7B0-A7EA7524A280}"/>
                  </a:ext>
                </a:extLst>
              </p:cNvPr>
              <p:cNvSpPr>
                <a:spLocks noChangeArrowheads="1"/>
              </p:cNvSpPr>
              <p:nvPr/>
            </p:nvSpPr>
            <p:spPr bwMode="auto">
              <a:xfrm>
                <a:off x="2835" y="265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7" name="Text Box 60">
                <a:extLst>
                  <a:ext uri="{FF2B5EF4-FFF2-40B4-BE49-F238E27FC236}">
                    <a16:creationId xmlns:a16="http://schemas.microsoft.com/office/drawing/2014/main" id="{D6CF3B7D-B276-26AC-1E09-511DC9B8C054}"/>
                  </a:ext>
                </a:extLst>
              </p:cNvPr>
              <p:cNvSpPr txBox="1">
                <a:spLocks noChangeArrowheads="1"/>
              </p:cNvSpPr>
              <p:nvPr/>
            </p:nvSpPr>
            <p:spPr bwMode="auto">
              <a:xfrm>
                <a:off x="2835" y="265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8228" name="Line 82">
                <a:extLst>
                  <a:ext uri="{FF2B5EF4-FFF2-40B4-BE49-F238E27FC236}">
                    <a16:creationId xmlns:a16="http://schemas.microsoft.com/office/drawing/2014/main" id="{4747510B-B662-7417-7A70-CA13F81408CC}"/>
                  </a:ext>
                </a:extLst>
              </p:cNvPr>
              <p:cNvSpPr>
                <a:spLocks noChangeShapeType="1"/>
              </p:cNvSpPr>
              <p:nvPr/>
            </p:nvSpPr>
            <p:spPr bwMode="auto">
              <a:xfrm flipH="1" flipV="1">
                <a:off x="2381" y="2478"/>
                <a:ext cx="54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7" name="Group 93">
              <a:extLst>
                <a:ext uri="{FF2B5EF4-FFF2-40B4-BE49-F238E27FC236}">
                  <a16:creationId xmlns:a16="http://schemas.microsoft.com/office/drawing/2014/main" id="{3852ECBC-4294-2928-2A54-62CA8AD19912}"/>
                </a:ext>
              </a:extLst>
            </p:cNvPr>
            <p:cNvGrpSpPr>
              <a:grpSpLocks/>
            </p:cNvGrpSpPr>
            <p:nvPr/>
          </p:nvGrpSpPr>
          <p:grpSpPr bwMode="auto">
            <a:xfrm>
              <a:off x="3560" y="1933"/>
              <a:ext cx="273" cy="549"/>
              <a:chOff x="3560" y="1933"/>
              <a:chExt cx="273" cy="549"/>
            </a:xfrm>
          </p:grpSpPr>
          <p:sp>
            <p:nvSpPr>
              <p:cNvPr id="8222" name="Oval 57">
                <a:extLst>
                  <a:ext uri="{FF2B5EF4-FFF2-40B4-BE49-F238E27FC236}">
                    <a16:creationId xmlns:a16="http://schemas.microsoft.com/office/drawing/2014/main" id="{D6748ACD-CD61-3E78-EB03-7B2F57B00E49}"/>
                  </a:ext>
                </a:extLst>
              </p:cNvPr>
              <p:cNvSpPr>
                <a:spLocks noChangeArrowheads="1"/>
              </p:cNvSpPr>
              <p:nvPr/>
            </p:nvSpPr>
            <p:spPr bwMode="auto">
              <a:xfrm>
                <a:off x="3606" y="225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3" name="Text Box 58">
                <a:extLst>
                  <a:ext uri="{FF2B5EF4-FFF2-40B4-BE49-F238E27FC236}">
                    <a16:creationId xmlns:a16="http://schemas.microsoft.com/office/drawing/2014/main" id="{FFDA6219-E5FE-5200-D5D2-98B0D7E938D8}"/>
                  </a:ext>
                </a:extLst>
              </p:cNvPr>
              <p:cNvSpPr txBox="1">
                <a:spLocks noChangeArrowheads="1"/>
              </p:cNvSpPr>
              <p:nvPr/>
            </p:nvSpPr>
            <p:spPr bwMode="auto">
              <a:xfrm>
                <a:off x="3606" y="225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8224" name="Line 83">
                <a:extLst>
                  <a:ext uri="{FF2B5EF4-FFF2-40B4-BE49-F238E27FC236}">
                    <a16:creationId xmlns:a16="http://schemas.microsoft.com/office/drawing/2014/main" id="{0FC78D49-675B-981F-B222-1376F83C825C}"/>
                  </a:ext>
                </a:extLst>
              </p:cNvPr>
              <p:cNvSpPr>
                <a:spLocks noChangeShapeType="1"/>
              </p:cNvSpPr>
              <p:nvPr/>
            </p:nvSpPr>
            <p:spPr bwMode="auto">
              <a:xfrm flipH="1" flipV="1">
                <a:off x="3696" y="1933"/>
                <a:ext cx="1"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5" name="Line 84">
                <a:extLst>
                  <a:ext uri="{FF2B5EF4-FFF2-40B4-BE49-F238E27FC236}">
                    <a16:creationId xmlns:a16="http://schemas.microsoft.com/office/drawing/2014/main" id="{5B9ACF5C-AD1D-BE5E-BB4E-56BCAEC8A7CB}"/>
                  </a:ext>
                </a:extLst>
              </p:cNvPr>
              <p:cNvSpPr>
                <a:spLocks noChangeShapeType="1"/>
              </p:cNvSpPr>
              <p:nvPr/>
            </p:nvSpPr>
            <p:spPr bwMode="auto">
              <a:xfrm flipH="1" flipV="1">
                <a:off x="3560" y="2024"/>
                <a:ext cx="13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8" name="Group 94">
              <a:extLst>
                <a:ext uri="{FF2B5EF4-FFF2-40B4-BE49-F238E27FC236}">
                  <a16:creationId xmlns:a16="http://schemas.microsoft.com/office/drawing/2014/main" id="{17A02301-CA83-4EFF-4DF4-7B63E3CF576E}"/>
                </a:ext>
              </a:extLst>
            </p:cNvPr>
            <p:cNvGrpSpPr>
              <a:grpSpLocks/>
            </p:cNvGrpSpPr>
            <p:nvPr/>
          </p:nvGrpSpPr>
          <p:grpSpPr bwMode="auto">
            <a:xfrm>
              <a:off x="4377" y="1706"/>
              <a:ext cx="227" cy="413"/>
              <a:chOff x="4377" y="1706"/>
              <a:chExt cx="227" cy="413"/>
            </a:xfrm>
          </p:grpSpPr>
          <p:sp>
            <p:nvSpPr>
              <p:cNvPr id="8219" name="Oval 55">
                <a:extLst>
                  <a:ext uri="{FF2B5EF4-FFF2-40B4-BE49-F238E27FC236}">
                    <a16:creationId xmlns:a16="http://schemas.microsoft.com/office/drawing/2014/main" id="{52FB1CE9-B402-60FD-F0BB-539AA893F0BD}"/>
                  </a:ext>
                </a:extLst>
              </p:cNvPr>
              <p:cNvSpPr>
                <a:spLocks noChangeArrowheads="1"/>
              </p:cNvSpPr>
              <p:nvPr/>
            </p:nvSpPr>
            <p:spPr bwMode="auto">
              <a:xfrm>
                <a:off x="4377"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0" name="Text Box 56">
                <a:extLst>
                  <a:ext uri="{FF2B5EF4-FFF2-40B4-BE49-F238E27FC236}">
                    <a16:creationId xmlns:a16="http://schemas.microsoft.com/office/drawing/2014/main" id="{4B4359E6-3972-2BAA-C477-08837FA5451E}"/>
                  </a:ext>
                </a:extLst>
              </p:cNvPr>
              <p:cNvSpPr txBox="1">
                <a:spLocks noChangeArrowheads="1"/>
              </p:cNvSpPr>
              <p:nvPr/>
            </p:nvSpPr>
            <p:spPr bwMode="auto">
              <a:xfrm>
                <a:off x="4377"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8221" name="Line 85">
                <a:extLst>
                  <a:ext uri="{FF2B5EF4-FFF2-40B4-BE49-F238E27FC236}">
                    <a16:creationId xmlns:a16="http://schemas.microsoft.com/office/drawing/2014/main" id="{036825B2-7585-FB83-B294-4DB09D577D32}"/>
                  </a:ext>
                </a:extLst>
              </p:cNvPr>
              <p:cNvSpPr>
                <a:spLocks noChangeShapeType="1"/>
              </p:cNvSpPr>
              <p:nvPr/>
            </p:nvSpPr>
            <p:spPr bwMode="auto">
              <a:xfrm flipH="1" flipV="1">
                <a:off x="4422" y="1706"/>
                <a:ext cx="4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807EDBB-EB85-10F0-ADC6-C2762BD46C85}"/>
              </a:ext>
            </a:extLst>
          </p:cNvPr>
          <p:cNvSpPr>
            <a:spLocks noGrp="1" noChangeArrowheads="1"/>
          </p:cNvSpPr>
          <p:nvPr>
            <p:ph type="title"/>
          </p:nvPr>
        </p:nvSpPr>
        <p:spPr/>
        <p:txBody>
          <a:bodyPr/>
          <a:lstStyle/>
          <a:p>
            <a:r>
              <a:rPr lang="de-DE" altLang="de-DE"/>
              <a:t>Querschnitt durch einen Baumstamm</a:t>
            </a:r>
          </a:p>
        </p:txBody>
      </p:sp>
      <p:sp>
        <p:nvSpPr>
          <p:cNvPr id="9219" name="Oval 3">
            <a:extLst>
              <a:ext uri="{FF2B5EF4-FFF2-40B4-BE49-F238E27FC236}">
                <a16:creationId xmlns:a16="http://schemas.microsoft.com/office/drawing/2014/main" id="{69930939-DC73-AC89-67C8-33C97DDF6673}"/>
              </a:ext>
            </a:extLst>
          </p:cNvPr>
          <p:cNvSpPr>
            <a:spLocks noChangeArrowheads="1"/>
          </p:cNvSpPr>
          <p:nvPr/>
        </p:nvSpPr>
        <p:spPr bwMode="auto">
          <a:xfrm>
            <a:off x="6443663" y="6921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0" name="Text Box 4">
            <a:extLst>
              <a:ext uri="{FF2B5EF4-FFF2-40B4-BE49-F238E27FC236}">
                <a16:creationId xmlns:a16="http://schemas.microsoft.com/office/drawing/2014/main" id="{5AF0663E-FF9C-891C-3FB3-59482241C3C7}"/>
              </a:ext>
            </a:extLst>
          </p:cNvPr>
          <p:cNvSpPr txBox="1">
            <a:spLocks noChangeArrowheads="1"/>
          </p:cNvSpPr>
          <p:nvPr/>
        </p:nvSpPr>
        <p:spPr bwMode="auto">
          <a:xfrm>
            <a:off x="6443663"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9221" name="Oval 5">
            <a:extLst>
              <a:ext uri="{FF2B5EF4-FFF2-40B4-BE49-F238E27FC236}">
                <a16:creationId xmlns:a16="http://schemas.microsoft.com/office/drawing/2014/main" id="{C9DD8765-3AFF-4F6E-F181-A2F40EBE5C50}"/>
              </a:ext>
            </a:extLst>
          </p:cNvPr>
          <p:cNvSpPr>
            <a:spLocks noChangeArrowheads="1"/>
          </p:cNvSpPr>
          <p:nvPr/>
        </p:nvSpPr>
        <p:spPr bwMode="auto">
          <a:xfrm>
            <a:off x="4068763" y="6921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2" name="Text Box 6">
            <a:extLst>
              <a:ext uri="{FF2B5EF4-FFF2-40B4-BE49-F238E27FC236}">
                <a16:creationId xmlns:a16="http://schemas.microsoft.com/office/drawing/2014/main" id="{402EEE42-16E4-FEAB-9C85-6344CBB0150E}"/>
              </a:ext>
            </a:extLst>
          </p:cNvPr>
          <p:cNvSpPr txBox="1">
            <a:spLocks noChangeArrowheads="1"/>
          </p:cNvSpPr>
          <p:nvPr/>
        </p:nvSpPr>
        <p:spPr bwMode="auto">
          <a:xfrm>
            <a:off x="4068763"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9223" name="Oval 7">
            <a:extLst>
              <a:ext uri="{FF2B5EF4-FFF2-40B4-BE49-F238E27FC236}">
                <a16:creationId xmlns:a16="http://schemas.microsoft.com/office/drawing/2014/main" id="{58ABA68B-57B9-72D4-8130-CACCA97240B4}"/>
              </a:ext>
            </a:extLst>
          </p:cNvPr>
          <p:cNvSpPr>
            <a:spLocks noChangeArrowheads="1"/>
          </p:cNvSpPr>
          <p:nvPr/>
        </p:nvSpPr>
        <p:spPr bwMode="auto">
          <a:xfrm>
            <a:off x="2406650" y="69215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4" name="Text Box 8">
            <a:extLst>
              <a:ext uri="{FF2B5EF4-FFF2-40B4-BE49-F238E27FC236}">
                <a16:creationId xmlns:a16="http://schemas.microsoft.com/office/drawing/2014/main" id="{F48DFA02-E6C8-B6AE-5AAC-82A9F68B7CC7}"/>
              </a:ext>
            </a:extLst>
          </p:cNvPr>
          <p:cNvSpPr txBox="1">
            <a:spLocks noChangeArrowheads="1"/>
          </p:cNvSpPr>
          <p:nvPr/>
        </p:nvSpPr>
        <p:spPr bwMode="auto">
          <a:xfrm>
            <a:off x="2411413" y="6921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nvGrpSpPr>
          <p:cNvPr id="9225" name="Group 9">
            <a:extLst>
              <a:ext uri="{FF2B5EF4-FFF2-40B4-BE49-F238E27FC236}">
                <a16:creationId xmlns:a16="http://schemas.microsoft.com/office/drawing/2014/main" id="{FD02896E-D22C-8887-5C58-22CDE79965AF}"/>
              </a:ext>
            </a:extLst>
          </p:cNvPr>
          <p:cNvGrpSpPr>
            <a:grpSpLocks/>
          </p:cNvGrpSpPr>
          <p:nvPr/>
        </p:nvGrpSpPr>
        <p:grpSpPr bwMode="auto">
          <a:xfrm>
            <a:off x="250825" y="4783138"/>
            <a:ext cx="2520950" cy="366712"/>
            <a:chOff x="204" y="2704"/>
            <a:chExt cx="1588" cy="231"/>
          </a:xfrm>
        </p:grpSpPr>
        <p:sp>
          <p:nvSpPr>
            <p:cNvPr id="9290" name="Rectangle 10">
              <a:extLst>
                <a:ext uri="{FF2B5EF4-FFF2-40B4-BE49-F238E27FC236}">
                  <a16:creationId xmlns:a16="http://schemas.microsoft.com/office/drawing/2014/main" id="{EED5A242-1604-31BF-DA68-356661657D49}"/>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91" name="Group 11">
              <a:extLst>
                <a:ext uri="{FF2B5EF4-FFF2-40B4-BE49-F238E27FC236}">
                  <a16:creationId xmlns:a16="http://schemas.microsoft.com/office/drawing/2014/main" id="{1D0E66FF-13DC-681E-91D6-49FCB168D140}"/>
                </a:ext>
              </a:extLst>
            </p:cNvPr>
            <p:cNvGrpSpPr>
              <a:grpSpLocks/>
            </p:cNvGrpSpPr>
            <p:nvPr/>
          </p:nvGrpSpPr>
          <p:grpSpPr bwMode="auto">
            <a:xfrm>
              <a:off x="204" y="2704"/>
              <a:ext cx="227" cy="231"/>
              <a:chOff x="204" y="2704"/>
              <a:chExt cx="227" cy="231"/>
            </a:xfrm>
          </p:grpSpPr>
          <p:sp>
            <p:nvSpPr>
              <p:cNvPr id="9292" name="Oval 12">
                <a:extLst>
                  <a:ext uri="{FF2B5EF4-FFF2-40B4-BE49-F238E27FC236}">
                    <a16:creationId xmlns:a16="http://schemas.microsoft.com/office/drawing/2014/main" id="{8A8BA661-1202-5385-A8F7-56CED0B2DF0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93" name="Text Box 13">
                <a:extLst>
                  <a:ext uri="{FF2B5EF4-FFF2-40B4-BE49-F238E27FC236}">
                    <a16:creationId xmlns:a16="http://schemas.microsoft.com/office/drawing/2014/main" id="{55A6311D-0F40-AB7C-F8A2-62B6FE59C0B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9226" name="Group 14">
            <a:extLst>
              <a:ext uri="{FF2B5EF4-FFF2-40B4-BE49-F238E27FC236}">
                <a16:creationId xmlns:a16="http://schemas.microsoft.com/office/drawing/2014/main" id="{822D9D76-6F38-BB72-7979-4EF4E0B61FB6}"/>
              </a:ext>
            </a:extLst>
          </p:cNvPr>
          <p:cNvGrpSpPr>
            <a:grpSpLocks/>
          </p:cNvGrpSpPr>
          <p:nvPr/>
        </p:nvGrpSpPr>
        <p:grpSpPr bwMode="auto">
          <a:xfrm>
            <a:off x="250825" y="5287963"/>
            <a:ext cx="2520950" cy="366712"/>
            <a:chOff x="204" y="3022"/>
            <a:chExt cx="1588" cy="231"/>
          </a:xfrm>
        </p:grpSpPr>
        <p:sp>
          <p:nvSpPr>
            <p:cNvPr id="9286" name="Rectangle 15">
              <a:extLst>
                <a:ext uri="{FF2B5EF4-FFF2-40B4-BE49-F238E27FC236}">
                  <a16:creationId xmlns:a16="http://schemas.microsoft.com/office/drawing/2014/main" id="{6EB4A215-70E9-BB84-EC08-06345EBD29EE}"/>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87" name="Group 16">
              <a:extLst>
                <a:ext uri="{FF2B5EF4-FFF2-40B4-BE49-F238E27FC236}">
                  <a16:creationId xmlns:a16="http://schemas.microsoft.com/office/drawing/2014/main" id="{86D18635-B854-81E7-3E65-38436CE3FC23}"/>
                </a:ext>
              </a:extLst>
            </p:cNvPr>
            <p:cNvGrpSpPr>
              <a:grpSpLocks/>
            </p:cNvGrpSpPr>
            <p:nvPr/>
          </p:nvGrpSpPr>
          <p:grpSpPr bwMode="auto">
            <a:xfrm>
              <a:off x="204" y="3022"/>
              <a:ext cx="227" cy="231"/>
              <a:chOff x="204" y="3022"/>
              <a:chExt cx="227" cy="231"/>
            </a:xfrm>
          </p:grpSpPr>
          <p:sp>
            <p:nvSpPr>
              <p:cNvPr id="9288" name="Oval 17">
                <a:extLst>
                  <a:ext uri="{FF2B5EF4-FFF2-40B4-BE49-F238E27FC236}">
                    <a16:creationId xmlns:a16="http://schemas.microsoft.com/office/drawing/2014/main" id="{5F2B45DA-6C5D-6649-C3E5-99817ED6768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9" name="Text Box 18">
                <a:extLst>
                  <a:ext uri="{FF2B5EF4-FFF2-40B4-BE49-F238E27FC236}">
                    <a16:creationId xmlns:a16="http://schemas.microsoft.com/office/drawing/2014/main" id="{A4B911A2-6D8A-EA96-495C-D5A084C64967}"/>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9227" name="Group 19">
            <a:extLst>
              <a:ext uri="{FF2B5EF4-FFF2-40B4-BE49-F238E27FC236}">
                <a16:creationId xmlns:a16="http://schemas.microsoft.com/office/drawing/2014/main" id="{CCB2B9F2-7739-5CA1-D8CD-1F596463FCAA}"/>
              </a:ext>
            </a:extLst>
          </p:cNvPr>
          <p:cNvGrpSpPr>
            <a:grpSpLocks/>
          </p:cNvGrpSpPr>
          <p:nvPr/>
        </p:nvGrpSpPr>
        <p:grpSpPr bwMode="auto">
          <a:xfrm>
            <a:off x="250825" y="5791200"/>
            <a:ext cx="2520950" cy="366713"/>
            <a:chOff x="204" y="3339"/>
            <a:chExt cx="1588" cy="231"/>
          </a:xfrm>
        </p:grpSpPr>
        <p:sp>
          <p:nvSpPr>
            <p:cNvPr id="9282" name="Rectangle 20">
              <a:extLst>
                <a:ext uri="{FF2B5EF4-FFF2-40B4-BE49-F238E27FC236}">
                  <a16:creationId xmlns:a16="http://schemas.microsoft.com/office/drawing/2014/main" id="{630A47D9-135D-7E5D-345A-A77F5095BA90}"/>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83" name="Group 21">
              <a:extLst>
                <a:ext uri="{FF2B5EF4-FFF2-40B4-BE49-F238E27FC236}">
                  <a16:creationId xmlns:a16="http://schemas.microsoft.com/office/drawing/2014/main" id="{5D171433-FBF1-B623-9B47-6D74919DB737}"/>
                </a:ext>
              </a:extLst>
            </p:cNvPr>
            <p:cNvGrpSpPr>
              <a:grpSpLocks/>
            </p:cNvGrpSpPr>
            <p:nvPr/>
          </p:nvGrpSpPr>
          <p:grpSpPr bwMode="auto">
            <a:xfrm>
              <a:off x="204" y="3339"/>
              <a:ext cx="227" cy="231"/>
              <a:chOff x="204" y="3339"/>
              <a:chExt cx="227" cy="231"/>
            </a:xfrm>
          </p:grpSpPr>
          <p:sp>
            <p:nvSpPr>
              <p:cNvPr id="9284" name="Oval 22">
                <a:extLst>
                  <a:ext uri="{FF2B5EF4-FFF2-40B4-BE49-F238E27FC236}">
                    <a16:creationId xmlns:a16="http://schemas.microsoft.com/office/drawing/2014/main" id="{C71B8940-D208-49FD-6217-47AB6DF105A9}"/>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5" name="Text Box 23">
                <a:extLst>
                  <a:ext uri="{FF2B5EF4-FFF2-40B4-BE49-F238E27FC236}">
                    <a16:creationId xmlns:a16="http://schemas.microsoft.com/office/drawing/2014/main" id="{8BEF6FB1-EF6C-6DA9-759D-04929F23ED8A}"/>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9228" name="Group 24">
            <a:extLst>
              <a:ext uri="{FF2B5EF4-FFF2-40B4-BE49-F238E27FC236}">
                <a16:creationId xmlns:a16="http://schemas.microsoft.com/office/drawing/2014/main" id="{E2903C5A-223D-F86E-8139-A51D147B749E}"/>
              </a:ext>
            </a:extLst>
          </p:cNvPr>
          <p:cNvGrpSpPr>
            <a:grpSpLocks/>
          </p:cNvGrpSpPr>
          <p:nvPr/>
        </p:nvGrpSpPr>
        <p:grpSpPr bwMode="auto">
          <a:xfrm>
            <a:off x="3132138" y="5287963"/>
            <a:ext cx="2520950" cy="366712"/>
            <a:chOff x="204" y="3657"/>
            <a:chExt cx="1588" cy="231"/>
          </a:xfrm>
        </p:grpSpPr>
        <p:sp>
          <p:nvSpPr>
            <p:cNvPr id="9278" name="Rectangle 25">
              <a:extLst>
                <a:ext uri="{FF2B5EF4-FFF2-40B4-BE49-F238E27FC236}">
                  <a16:creationId xmlns:a16="http://schemas.microsoft.com/office/drawing/2014/main" id="{ED906A29-EEC3-B56A-E567-F534FFAA0A3F}"/>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9" name="Group 26">
              <a:extLst>
                <a:ext uri="{FF2B5EF4-FFF2-40B4-BE49-F238E27FC236}">
                  <a16:creationId xmlns:a16="http://schemas.microsoft.com/office/drawing/2014/main" id="{74E87BC2-44EA-702D-7C7E-67A1DB8F3AF7}"/>
                </a:ext>
              </a:extLst>
            </p:cNvPr>
            <p:cNvGrpSpPr>
              <a:grpSpLocks/>
            </p:cNvGrpSpPr>
            <p:nvPr/>
          </p:nvGrpSpPr>
          <p:grpSpPr bwMode="auto">
            <a:xfrm>
              <a:off x="204" y="3657"/>
              <a:ext cx="227" cy="231"/>
              <a:chOff x="204" y="3657"/>
              <a:chExt cx="227" cy="231"/>
            </a:xfrm>
          </p:grpSpPr>
          <p:sp>
            <p:nvSpPr>
              <p:cNvPr id="9280" name="Oval 27">
                <a:extLst>
                  <a:ext uri="{FF2B5EF4-FFF2-40B4-BE49-F238E27FC236}">
                    <a16:creationId xmlns:a16="http://schemas.microsoft.com/office/drawing/2014/main" id="{2163D058-29FC-0771-157E-5886D533EC1E}"/>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81" name="Text Box 28">
                <a:extLst>
                  <a:ext uri="{FF2B5EF4-FFF2-40B4-BE49-F238E27FC236}">
                    <a16:creationId xmlns:a16="http://schemas.microsoft.com/office/drawing/2014/main" id="{3A9CED57-EB11-2C70-DA9B-89A15D791274}"/>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9229" name="Group 29">
            <a:extLst>
              <a:ext uri="{FF2B5EF4-FFF2-40B4-BE49-F238E27FC236}">
                <a16:creationId xmlns:a16="http://schemas.microsoft.com/office/drawing/2014/main" id="{ABD1F1E4-7B6B-CD4F-9B6B-3C111B1B4A09}"/>
              </a:ext>
            </a:extLst>
          </p:cNvPr>
          <p:cNvGrpSpPr>
            <a:grpSpLocks/>
          </p:cNvGrpSpPr>
          <p:nvPr/>
        </p:nvGrpSpPr>
        <p:grpSpPr bwMode="auto">
          <a:xfrm>
            <a:off x="3132138" y="5791200"/>
            <a:ext cx="2520950" cy="366713"/>
            <a:chOff x="1882" y="2704"/>
            <a:chExt cx="1588" cy="231"/>
          </a:xfrm>
        </p:grpSpPr>
        <p:sp>
          <p:nvSpPr>
            <p:cNvPr id="9274" name="Rectangle 30">
              <a:extLst>
                <a:ext uri="{FF2B5EF4-FFF2-40B4-BE49-F238E27FC236}">
                  <a16:creationId xmlns:a16="http://schemas.microsoft.com/office/drawing/2014/main" id="{0F7A43C5-216A-9074-84EE-267337AACEBB}"/>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5" name="Group 31">
              <a:extLst>
                <a:ext uri="{FF2B5EF4-FFF2-40B4-BE49-F238E27FC236}">
                  <a16:creationId xmlns:a16="http://schemas.microsoft.com/office/drawing/2014/main" id="{79FBF10D-E250-A70E-5AF7-B2BB1F47A5E5}"/>
                </a:ext>
              </a:extLst>
            </p:cNvPr>
            <p:cNvGrpSpPr>
              <a:grpSpLocks/>
            </p:cNvGrpSpPr>
            <p:nvPr/>
          </p:nvGrpSpPr>
          <p:grpSpPr bwMode="auto">
            <a:xfrm>
              <a:off x="1882" y="2704"/>
              <a:ext cx="227" cy="231"/>
              <a:chOff x="1882" y="2704"/>
              <a:chExt cx="227" cy="231"/>
            </a:xfrm>
          </p:grpSpPr>
          <p:sp>
            <p:nvSpPr>
              <p:cNvPr id="9276" name="Oval 32">
                <a:extLst>
                  <a:ext uri="{FF2B5EF4-FFF2-40B4-BE49-F238E27FC236}">
                    <a16:creationId xmlns:a16="http://schemas.microsoft.com/office/drawing/2014/main" id="{6574DE4A-EBD9-D9BF-290B-9921010B82DD}"/>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7" name="Text Box 33">
                <a:extLst>
                  <a:ext uri="{FF2B5EF4-FFF2-40B4-BE49-F238E27FC236}">
                    <a16:creationId xmlns:a16="http://schemas.microsoft.com/office/drawing/2014/main" id="{2F70E935-5936-894E-2518-B7B3308664E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9230" name="Group 34">
            <a:extLst>
              <a:ext uri="{FF2B5EF4-FFF2-40B4-BE49-F238E27FC236}">
                <a16:creationId xmlns:a16="http://schemas.microsoft.com/office/drawing/2014/main" id="{FDB3A231-2B4D-9F05-601F-6B05982ACA46}"/>
              </a:ext>
            </a:extLst>
          </p:cNvPr>
          <p:cNvGrpSpPr>
            <a:grpSpLocks/>
          </p:cNvGrpSpPr>
          <p:nvPr/>
        </p:nvGrpSpPr>
        <p:grpSpPr bwMode="auto">
          <a:xfrm>
            <a:off x="6011863" y="4791075"/>
            <a:ext cx="2520950" cy="366713"/>
            <a:chOff x="1882" y="3022"/>
            <a:chExt cx="1588" cy="231"/>
          </a:xfrm>
        </p:grpSpPr>
        <p:sp>
          <p:nvSpPr>
            <p:cNvPr id="9270" name="Rectangle 35">
              <a:extLst>
                <a:ext uri="{FF2B5EF4-FFF2-40B4-BE49-F238E27FC236}">
                  <a16:creationId xmlns:a16="http://schemas.microsoft.com/office/drawing/2014/main" id="{2861024D-8EA1-FAE7-D2DA-0AC7BA4DAA89}"/>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1" name="Group 36">
              <a:extLst>
                <a:ext uri="{FF2B5EF4-FFF2-40B4-BE49-F238E27FC236}">
                  <a16:creationId xmlns:a16="http://schemas.microsoft.com/office/drawing/2014/main" id="{BE4CD307-100E-19D8-8F96-8C99C7E179D3}"/>
                </a:ext>
              </a:extLst>
            </p:cNvPr>
            <p:cNvGrpSpPr>
              <a:grpSpLocks/>
            </p:cNvGrpSpPr>
            <p:nvPr/>
          </p:nvGrpSpPr>
          <p:grpSpPr bwMode="auto">
            <a:xfrm>
              <a:off x="1882" y="3022"/>
              <a:ext cx="227" cy="231"/>
              <a:chOff x="1882" y="3022"/>
              <a:chExt cx="227" cy="231"/>
            </a:xfrm>
          </p:grpSpPr>
          <p:sp>
            <p:nvSpPr>
              <p:cNvPr id="9272" name="Oval 37">
                <a:extLst>
                  <a:ext uri="{FF2B5EF4-FFF2-40B4-BE49-F238E27FC236}">
                    <a16:creationId xmlns:a16="http://schemas.microsoft.com/office/drawing/2014/main" id="{D0F8AE4D-2B66-A6DE-5973-38220C56BD5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3" name="Text Box 38">
                <a:extLst>
                  <a:ext uri="{FF2B5EF4-FFF2-40B4-BE49-F238E27FC236}">
                    <a16:creationId xmlns:a16="http://schemas.microsoft.com/office/drawing/2014/main" id="{1D2F3756-7FC4-73D4-50AA-CC324440712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pic>
        <p:nvPicPr>
          <p:cNvPr id="9231" name="Picture 45" descr="holz">
            <a:extLst>
              <a:ext uri="{FF2B5EF4-FFF2-40B4-BE49-F238E27FC236}">
                <a16:creationId xmlns:a16="http://schemas.microsoft.com/office/drawing/2014/main" id="{47F037DA-FBF3-4E9A-D7B0-CCAF1BE3D1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412875"/>
            <a:ext cx="4537075" cy="314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2" name="Line 46">
            <a:extLst>
              <a:ext uri="{FF2B5EF4-FFF2-40B4-BE49-F238E27FC236}">
                <a16:creationId xmlns:a16="http://schemas.microsoft.com/office/drawing/2014/main" id="{9A16AB29-9E33-928D-7FC2-4F7896BDA1BC}"/>
              </a:ext>
            </a:extLst>
          </p:cNvPr>
          <p:cNvSpPr>
            <a:spLocks noChangeShapeType="1"/>
          </p:cNvSpPr>
          <p:nvPr/>
        </p:nvSpPr>
        <p:spPr bwMode="auto">
          <a:xfrm>
            <a:off x="273367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3" name="Line 47">
            <a:extLst>
              <a:ext uri="{FF2B5EF4-FFF2-40B4-BE49-F238E27FC236}">
                <a16:creationId xmlns:a16="http://schemas.microsoft.com/office/drawing/2014/main" id="{21AEBD03-E02B-974C-FFCF-E47D952BD702}"/>
              </a:ext>
            </a:extLst>
          </p:cNvPr>
          <p:cNvSpPr>
            <a:spLocks noChangeShapeType="1"/>
          </p:cNvSpPr>
          <p:nvPr/>
        </p:nvSpPr>
        <p:spPr bwMode="auto">
          <a:xfrm>
            <a:off x="609917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4" name="Line 48">
            <a:extLst>
              <a:ext uri="{FF2B5EF4-FFF2-40B4-BE49-F238E27FC236}">
                <a16:creationId xmlns:a16="http://schemas.microsoft.com/office/drawing/2014/main" id="{8B0F5AFC-85E3-FE55-08F8-F24A60D4EC14}"/>
              </a:ext>
            </a:extLst>
          </p:cNvPr>
          <p:cNvSpPr>
            <a:spLocks noChangeShapeType="1"/>
          </p:cNvSpPr>
          <p:nvPr/>
        </p:nvSpPr>
        <p:spPr bwMode="auto">
          <a:xfrm>
            <a:off x="255587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5" name="Line 49">
            <a:extLst>
              <a:ext uri="{FF2B5EF4-FFF2-40B4-BE49-F238E27FC236}">
                <a16:creationId xmlns:a16="http://schemas.microsoft.com/office/drawing/2014/main" id="{A6458FF1-0495-5677-BAC6-6300674F5F02}"/>
              </a:ext>
            </a:extLst>
          </p:cNvPr>
          <p:cNvSpPr>
            <a:spLocks noChangeShapeType="1"/>
          </p:cNvSpPr>
          <p:nvPr/>
        </p:nvSpPr>
        <p:spPr bwMode="auto">
          <a:xfrm>
            <a:off x="275272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6" name="Line 50">
            <a:extLst>
              <a:ext uri="{FF2B5EF4-FFF2-40B4-BE49-F238E27FC236}">
                <a16:creationId xmlns:a16="http://schemas.microsoft.com/office/drawing/2014/main" id="{80244309-16F9-FA2B-9248-F1DEBDC371DE}"/>
              </a:ext>
            </a:extLst>
          </p:cNvPr>
          <p:cNvSpPr>
            <a:spLocks noChangeShapeType="1"/>
          </p:cNvSpPr>
          <p:nvPr/>
        </p:nvSpPr>
        <p:spPr bwMode="auto">
          <a:xfrm>
            <a:off x="6118225"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7" name="Line 51">
            <a:extLst>
              <a:ext uri="{FF2B5EF4-FFF2-40B4-BE49-F238E27FC236}">
                <a16:creationId xmlns:a16="http://schemas.microsoft.com/office/drawing/2014/main" id="{A0CF895E-E40F-2AE9-7350-D0BB48980A31}"/>
              </a:ext>
            </a:extLst>
          </p:cNvPr>
          <p:cNvSpPr>
            <a:spLocks noChangeShapeType="1"/>
          </p:cNvSpPr>
          <p:nvPr/>
        </p:nvSpPr>
        <p:spPr bwMode="auto">
          <a:xfrm>
            <a:off x="7092950" y="1125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8" name="Line 52">
            <a:extLst>
              <a:ext uri="{FF2B5EF4-FFF2-40B4-BE49-F238E27FC236}">
                <a16:creationId xmlns:a16="http://schemas.microsoft.com/office/drawing/2014/main" id="{A4CA0432-6371-D5D0-5494-9854E09B3F6A}"/>
              </a:ext>
            </a:extLst>
          </p:cNvPr>
          <p:cNvSpPr>
            <a:spLocks noChangeShapeType="1"/>
          </p:cNvSpPr>
          <p:nvPr/>
        </p:nvSpPr>
        <p:spPr bwMode="auto">
          <a:xfrm>
            <a:off x="2771775" y="1125538"/>
            <a:ext cx="33131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9" name="Line 53">
            <a:extLst>
              <a:ext uri="{FF2B5EF4-FFF2-40B4-BE49-F238E27FC236}">
                <a16:creationId xmlns:a16="http://schemas.microsoft.com/office/drawing/2014/main" id="{B3BC2F94-ADC4-A1C9-AA68-CF88F1086F8D}"/>
              </a:ext>
            </a:extLst>
          </p:cNvPr>
          <p:cNvSpPr>
            <a:spLocks noChangeShapeType="1"/>
          </p:cNvSpPr>
          <p:nvPr/>
        </p:nvSpPr>
        <p:spPr bwMode="auto">
          <a:xfrm>
            <a:off x="6084888" y="11255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0" name="Line 54">
            <a:extLst>
              <a:ext uri="{FF2B5EF4-FFF2-40B4-BE49-F238E27FC236}">
                <a16:creationId xmlns:a16="http://schemas.microsoft.com/office/drawing/2014/main" id="{EE45AB30-42D8-092D-542B-5E19553B709D}"/>
              </a:ext>
            </a:extLst>
          </p:cNvPr>
          <p:cNvSpPr>
            <a:spLocks noChangeShapeType="1"/>
          </p:cNvSpPr>
          <p:nvPr/>
        </p:nvSpPr>
        <p:spPr bwMode="auto">
          <a:xfrm>
            <a:off x="2555875" y="11255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1" name="Oval 55">
            <a:extLst>
              <a:ext uri="{FF2B5EF4-FFF2-40B4-BE49-F238E27FC236}">
                <a16:creationId xmlns:a16="http://schemas.microsoft.com/office/drawing/2014/main" id="{6A2C56B5-264A-7113-134D-0F71B22FE6E4}"/>
              </a:ext>
            </a:extLst>
          </p:cNvPr>
          <p:cNvSpPr>
            <a:spLocks noChangeArrowheads="1"/>
          </p:cNvSpPr>
          <p:nvPr/>
        </p:nvSpPr>
        <p:spPr bwMode="auto">
          <a:xfrm>
            <a:off x="6948488" y="299720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2" name="Text Box 56">
            <a:extLst>
              <a:ext uri="{FF2B5EF4-FFF2-40B4-BE49-F238E27FC236}">
                <a16:creationId xmlns:a16="http://schemas.microsoft.com/office/drawing/2014/main" id="{4AD31131-1FC2-DF0F-97F4-8FED835A13B7}"/>
              </a:ext>
            </a:extLst>
          </p:cNvPr>
          <p:cNvSpPr txBox="1">
            <a:spLocks noChangeArrowheads="1"/>
          </p:cNvSpPr>
          <p:nvPr/>
        </p:nvSpPr>
        <p:spPr bwMode="auto">
          <a:xfrm>
            <a:off x="6948488" y="29972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9243" name="Oval 57">
            <a:extLst>
              <a:ext uri="{FF2B5EF4-FFF2-40B4-BE49-F238E27FC236}">
                <a16:creationId xmlns:a16="http://schemas.microsoft.com/office/drawing/2014/main" id="{1371DE1A-8F36-7BB2-AB76-7CADB33928B8}"/>
              </a:ext>
            </a:extLst>
          </p:cNvPr>
          <p:cNvSpPr>
            <a:spLocks noChangeArrowheads="1"/>
          </p:cNvSpPr>
          <p:nvPr/>
        </p:nvSpPr>
        <p:spPr bwMode="auto">
          <a:xfrm>
            <a:off x="5724525" y="3573463"/>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4" name="Text Box 58">
            <a:extLst>
              <a:ext uri="{FF2B5EF4-FFF2-40B4-BE49-F238E27FC236}">
                <a16:creationId xmlns:a16="http://schemas.microsoft.com/office/drawing/2014/main" id="{186966DF-093B-978B-6944-D51846BCDE1D}"/>
              </a:ext>
            </a:extLst>
          </p:cNvPr>
          <p:cNvSpPr txBox="1">
            <a:spLocks noChangeArrowheads="1"/>
          </p:cNvSpPr>
          <p:nvPr/>
        </p:nvSpPr>
        <p:spPr bwMode="auto">
          <a:xfrm>
            <a:off x="5724525" y="35734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9245" name="Oval 59">
            <a:extLst>
              <a:ext uri="{FF2B5EF4-FFF2-40B4-BE49-F238E27FC236}">
                <a16:creationId xmlns:a16="http://schemas.microsoft.com/office/drawing/2014/main" id="{57B53374-7840-7231-2249-38147B55F6CB}"/>
              </a:ext>
            </a:extLst>
          </p:cNvPr>
          <p:cNvSpPr>
            <a:spLocks noChangeArrowheads="1"/>
          </p:cNvSpPr>
          <p:nvPr/>
        </p:nvSpPr>
        <p:spPr bwMode="auto">
          <a:xfrm>
            <a:off x="4500563" y="4221163"/>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6" name="Text Box 60">
            <a:extLst>
              <a:ext uri="{FF2B5EF4-FFF2-40B4-BE49-F238E27FC236}">
                <a16:creationId xmlns:a16="http://schemas.microsoft.com/office/drawing/2014/main" id="{C3A9F034-B832-B232-6230-B6686F960810}"/>
              </a:ext>
            </a:extLst>
          </p:cNvPr>
          <p:cNvSpPr txBox="1">
            <a:spLocks noChangeArrowheads="1"/>
          </p:cNvSpPr>
          <p:nvPr/>
        </p:nvSpPr>
        <p:spPr bwMode="auto">
          <a:xfrm>
            <a:off x="4500563" y="42211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9247" name="Oval 61">
            <a:extLst>
              <a:ext uri="{FF2B5EF4-FFF2-40B4-BE49-F238E27FC236}">
                <a16:creationId xmlns:a16="http://schemas.microsoft.com/office/drawing/2014/main" id="{087D9ED9-EDF6-9FB2-8CA9-CF6033FFCC27}"/>
              </a:ext>
            </a:extLst>
          </p:cNvPr>
          <p:cNvSpPr>
            <a:spLocks noChangeArrowheads="1"/>
          </p:cNvSpPr>
          <p:nvPr/>
        </p:nvSpPr>
        <p:spPr bwMode="auto">
          <a:xfrm>
            <a:off x="3995738" y="4437063"/>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8" name="Text Box 62">
            <a:extLst>
              <a:ext uri="{FF2B5EF4-FFF2-40B4-BE49-F238E27FC236}">
                <a16:creationId xmlns:a16="http://schemas.microsoft.com/office/drawing/2014/main" id="{F20EE8C1-D2BC-72E5-9ED8-C91743FE4FD9}"/>
              </a:ext>
            </a:extLst>
          </p:cNvPr>
          <p:cNvSpPr txBox="1">
            <a:spLocks noChangeArrowheads="1"/>
          </p:cNvSpPr>
          <p:nvPr/>
        </p:nvSpPr>
        <p:spPr bwMode="auto">
          <a:xfrm>
            <a:off x="3995738" y="44370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9249" name="Oval 63">
            <a:extLst>
              <a:ext uri="{FF2B5EF4-FFF2-40B4-BE49-F238E27FC236}">
                <a16:creationId xmlns:a16="http://schemas.microsoft.com/office/drawing/2014/main" id="{65B2E29C-7E30-CF50-3055-8E22ED42B05F}"/>
              </a:ext>
            </a:extLst>
          </p:cNvPr>
          <p:cNvSpPr>
            <a:spLocks noChangeArrowheads="1"/>
          </p:cNvSpPr>
          <p:nvPr/>
        </p:nvSpPr>
        <p:spPr bwMode="auto">
          <a:xfrm>
            <a:off x="2771775" y="42926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0" name="Text Box 64">
            <a:extLst>
              <a:ext uri="{FF2B5EF4-FFF2-40B4-BE49-F238E27FC236}">
                <a16:creationId xmlns:a16="http://schemas.microsoft.com/office/drawing/2014/main" id="{D9C0EFEC-3842-2D21-0A4F-B530E10B3C82}"/>
              </a:ext>
            </a:extLst>
          </p:cNvPr>
          <p:cNvSpPr txBox="1">
            <a:spLocks noChangeArrowheads="1"/>
          </p:cNvSpPr>
          <p:nvPr/>
        </p:nvSpPr>
        <p:spPr bwMode="auto">
          <a:xfrm>
            <a:off x="2771775" y="42926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nvGrpSpPr>
          <p:cNvPr id="9251" name="Group 65">
            <a:extLst>
              <a:ext uri="{FF2B5EF4-FFF2-40B4-BE49-F238E27FC236}">
                <a16:creationId xmlns:a16="http://schemas.microsoft.com/office/drawing/2014/main" id="{D9FFD1E7-0A67-2C32-55CA-9780EB6E8185}"/>
              </a:ext>
            </a:extLst>
          </p:cNvPr>
          <p:cNvGrpSpPr>
            <a:grpSpLocks/>
          </p:cNvGrpSpPr>
          <p:nvPr/>
        </p:nvGrpSpPr>
        <p:grpSpPr bwMode="auto">
          <a:xfrm>
            <a:off x="6011863" y="5287963"/>
            <a:ext cx="2520950" cy="366712"/>
            <a:chOff x="1882" y="3022"/>
            <a:chExt cx="1588" cy="231"/>
          </a:xfrm>
        </p:grpSpPr>
        <p:sp>
          <p:nvSpPr>
            <p:cNvPr id="9266" name="Rectangle 66">
              <a:extLst>
                <a:ext uri="{FF2B5EF4-FFF2-40B4-BE49-F238E27FC236}">
                  <a16:creationId xmlns:a16="http://schemas.microsoft.com/office/drawing/2014/main" id="{FC7F6AF2-169D-BF79-7155-B7E1EB25DF2C}"/>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7" name="Group 67">
              <a:extLst>
                <a:ext uri="{FF2B5EF4-FFF2-40B4-BE49-F238E27FC236}">
                  <a16:creationId xmlns:a16="http://schemas.microsoft.com/office/drawing/2014/main" id="{A0990DF7-AEA7-E9A4-6E0A-EC2B50320A43}"/>
                </a:ext>
              </a:extLst>
            </p:cNvPr>
            <p:cNvGrpSpPr>
              <a:grpSpLocks/>
            </p:cNvGrpSpPr>
            <p:nvPr/>
          </p:nvGrpSpPr>
          <p:grpSpPr bwMode="auto">
            <a:xfrm>
              <a:off x="1882" y="3022"/>
              <a:ext cx="227" cy="231"/>
              <a:chOff x="1882" y="3022"/>
              <a:chExt cx="227" cy="231"/>
            </a:xfrm>
          </p:grpSpPr>
          <p:sp>
            <p:nvSpPr>
              <p:cNvPr id="9268" name="Oval 68">
                <a:extLst>
                  <a:ext uri="{FF2B5EF4-FFF2-40B4-BE49-F238E27FC236}">
                    <a16:creationId xmlns:a16="http://schemas.microsoft.com/office/drawing/2014/main" id="{2C73A86A-CB3A-2140-236F-745B62A40034}"/>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9" name="Text Box 69">
                <a:extLst>
                  <a:ext uri="{FF2B5EF4-FFF2-40B4-BE49-F238E27FC236}">
                    <a16:creationId xmlns:a16="http://schemas.microsoft.com/office/drawing/2014/main" id="{72B4A9A2-1C12-6B02-D5B8-3597A3FA1116}"/>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9252" name="Group 71">
            <a:extLst>
              <a:ext uri="{FF2B5EF4-FFF2-40B4-BE49-F238E27FC236}">
                <a16:creationId xmlns:a16="http://schemas.microsoft.com/office/drawing/2014/main" id="{6D246CCF-5F4E-CC56-B136-84A55EFFDCA7}"/>
              </a:ext>
            </a:extLst>
          </p:cNvPr>
          <p:cNvGrpSpPr>
            <a:grpSpLocks/>
          </p:cNvGrpSpPr>
          <p:nvPr/>
        </p:nvGrpSpPr>
        <p:grpSpPr bwMode="auto">
          <a:xfrm>
            <a:off x="6011863" y="5799138"/>
            <a:ext cx="2520950" cy="366712"/>
            <a:chOff x="1882" y="3022"/>
            <a:chExt cx="1588" cy="231"/>
          </a:xfrm>
        </p:grpSpPr>
        <p:sp>
          <p:nvSpPr>
            <p:cNvPr id="9262" name="Rectangle 72">
              <a:extLst>
                <a:ext uri="{FF2B5EF4-FFF2-40B4-BE49-F238E27FC236}">
                  <a16:creationId xmlns:a16="http://schemas.microsoft.com/office/drawing/2014/main" id="{E838074F-B114-3E6E-FF6C-A0E21B4BC00E}"/>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3" name="Group 73">
              <a:extLst>
                <a:ext uri="{FF2B5EF4-FFF2-40B4-BE49-F238E27FC236}">
                  <a16:creationId xmlns:a16="http://schemas.microsoft.com/office/drawing/2014/main" id="{2D515F6F-52A5-107F-B913-E693F885F670}"/>
                </a:ext>
              </a:extLst>
            </p:cNvPr>
            <p:cNvGrpSpPr>
              <a:grpSpLocks/>
            </p:cNvGrpSpPr>
            <p:nvPr/>
          </p:nvGrpSpPr>
          <p:grpSpPr bwMode="auto">
            <a:xfrm>
              <a:off x="1882" y="3022"/>
              <a:ext cx="227" cy="231"/>
              <a:chOff x="1882" y="3022"/>
              <a:chExt cx="227" cy="231"/>
            </a:xfrm>
          </p:grpSpPr>
          <p:sp>
            <p:nvSpPr>
              <p:cNvPr id="9264" name="Oval 74">
                <a:extLst>
                  <a:ext uri="{FF2B5EF4-FFF2-40B4-BE49-F238E27FC236}">
                    <a16:creationId xmlns:a16="http://schemas.microsoft.com/office/drawing/2014/main" id="{A7EAE4E5-16BE-30D5-A4F8-796EE04D84E3}"/>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5" name="Text Box 75">
                <a:extLst>
                  <a:ext uri="{FF2B5EF4-FFF2-40B4-BE49-F238E27FC236}">
                    <a16:creationId xmlns:a16="http://schemas.microsoft.com/office/drawing/2014/main" id="{1DD65A25-092D-1CA9-A07F-57843FBE42E7}"/>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9253" name="Line 77">
            <a:extLst>
              <a:ext uri="{FF2B5EF4-FFF2-40B4-BE49-F238E27FC236}">
                <a16:creationId xmlns:a16="http://schemas.microsoft.com/office/drawing/2014/main" id="{4AABD777-FB72-4C0B-DFA9-CD269B41EA99}"/>
              </a:ext>
            </a:extLst>
          </p:cNvPr>
          <p:cNvSpPr>
            <a:spLocks noChangeShapeType="1"/>
          </p:cNvSpPr>
          <p:nvPr/>
        </p:nvSpPr>
        <p:spPr bwMode="auto">
          <a:xfrm>
            <a:off x="4284663" y="1052513"/>
            <a:ext cx="0"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4" name="Line 78">
            <a:extLst>
              <a:ext uri="{FF2B5EF4-FFF2-40B4-BE49-F238E27FC236}">
                <a16:creationId xmlns:a16="http://schemas.microsoft.com/office/drawing/2014/main" id="{1FF4E61E-B2FA-3C67-DED5-4C220EAD3B05}"/>
              </a:ext>
            </a:extLst>
          </p:cNvPr>
          <p:cNvSpPr>
            <a:spLocks noChangeShapeType="1"/>
          </p:cNvSpPr>
          <p:nvPr/>
        </p:nvSpPr>
        <p:spPr bwMode="auto">
          <a:xfrm>
            <a:off x="6659563" y="1052513"/>
            <a:ext cx="0"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5" name="Line 79">
            <a:extLst>
              <a:ext uri="{FF2B5EF4-FFF2-40B4-BE49-F238E27FC236}">
                <a16:creationId xmlns:a16="http://schemas.microsoft.com/office/drawing/2014/main" id="{35823AE6-C554-F5F0-D920-AE98DE9A7FCB}"/>
              </a:ext>
            </a:extLst>
          </p:cNvPr>
          <p:cNvSpPr>
            <a:spLocks noChangeShapeType="1"/>
          </p:cNvSpPr>
          <p:nvPr/>
        </p:nvSpPr>
        <p:spPr bwMode="auto">
          <a:xfrm>
            <a:off x="2627313" y="1052513"/>
            <a:ext cx="0"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6" name="Line 80">
            <a:extLst>
              <a:ext uri="{FF2B5EF4-FFF2-40B4-BE49-F238E27FC236}">
                <a16:creationId xmlns:a16="http://schemas.microsoft.com/office/drawing/2014/main" id="{CAFE8B89-A6BC-5B07-DD5B-4333FD0B0D44}"/>
              </a:ext>
            </a:extLst>
          </p:cNvPr>
          <p:cNvSpPr>
            <a:spLocks noChangeShapeType="1"/>
          </p:cNvSpPr>
          <p:nvPr/>
        </p:nvSpPr>
        <p:spPr bwMode="auto">
          <a:xfrm flipV="1">
            <a:off x="3132138" y="4292600"/>
            <a:ext cx="4318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7" name="Line 81">
            <a:extLst>
              <a:ext uri="{FF2B5EF4-FFF2-40B4-BE49-F238E27FC236}">
                <a16:creationId xmlns:a16="http://schemas.microsoft.com/office/drawing/2014/main" id="{3D074DFD-1888-6A3F-0B43-5C0ABEDB12DE}"/>
              </a:ext>
            </a:extLst>
          </p:cNvPr>
          <p:cNvSpPr>
            <a:spLocks noChangeShapeType="1"/>
          </p:cNvSpPr>
          <p:nvPr/>
        </p:nvSpPr>
        <p:spPr bwMode="auto">
          <a:xfrm flipH="1" flipV="1">
            <a:off x="3708400" y="4365625"/>
            <a:ext cx="431800"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8" name="Line 82">
            <a:extLst>
              <a:ext uri="{FF2B5EF4-FFF2-40B4-BE49-F238E27FC236}">
                <a16:creationId xmlns:a16="http://schemas.microsoft.com/office/drawing/2014/main" id="{0FB293B1-092A-03FD-50F2-54D6F976BE6A}"/>
              </a:ext>
            </a:extLst>
          </p:cNvPr>
          <p:cNvSpPr>
            <a:spLocks noChangeShapeType="1"/>
          </p:cNvSpPr>
          <p:nvPr/>
        </p:nvSpPr>
        <p:spPr bwMode="auto">
          <a:xfrm flipH="1" flipV="1">
            <a:off x="3779838" y="3933825"/>
            <a:ext cx="86360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9" name="Line 83">
            <a:extLst>
              <a:ext uri="{FF2B5EF4-FFF2-40B4-BE49-F238E27FC236}">
                <a16:creationId xmlns:a16="http://schemas.microsoft.com/office/drawing/2014/main" id="{09C7E994-A667-0CC3-9D05-DDBCD5AC86A6}"/>
              </a:ext>
            </a:extLst>
          </p:cNvPr>
          <p:cNvSpPr>
            <a:spLocks noChangeShapeType="1"/>
          </p:cNvSpPr>
          <p:nvPr/>
        </p:nvSpPr>
        <p:spPr bwMode="auto">
          <a:xfrm flipH="1" flipV="1">
            <a:off x="5867400" y="3068638"/>
            <a:ext cx="158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60" name="Line 84">
            <a:extLst>
              <a:ext uri="{FF2B5EF4-FFF2-40B4-BE49-F238E27FC236}">
                <a16:creationId xmlns:a16="http://schemas.microsoft.com/office/drawing/2014/main" id="{D23A586B-115B-DA77-747A-1FD6D982E94E}"/>
              </a:ext>
            </a:extLst>
          </p:cNvPr>
          <p:cNvSpPr>
            <a:spLocks noChangeShapeType="1"/>
          </p:cNvSpPr>
          <p:nvPr/>
        </p:nvSpPr>
        <p:spPr bwMode="auto">
          <a:xfrm flipH="1" flipV="1">
            <a:off x="5651500" y="3213100"/>
            <a:ext cx="21590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61" name="Line 85">
            <a:extLst>
              <a:ext uri="{FF2B5EF4-FFF2-40B4-BE49-F238E27FC236}">
                <a16:creationId xmlns:a16="http://schemas.microsoft.com/office/drawing/2014/main" id="{59950E79-5310-6663-95FE-F4A37F205912}"/>
              </a:ext>
            </a:extLst>
          </p:cNvPr>
          <p:cNvSpPr>
            <a:spLocks noChangeShapeType="1"/>
          </p:cNvSpPr>
          <p:nvPr/>
        </p:nvSpPr>
        <p:spPr bwMode="auto">
          <a:xfrm flipH="1" flipV="1">
            <a:off x="7019925" y="2708275"/>
            <a:ext cx="730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F6511F2-A19A-A546-9FF5-D6CC37CBF5EB}"/>
              </a:ext>
            </a:extLst>
          </p:cNvPr>
          <p:cNvSpPr>
            <a:spLocks noGrp="1" noChangeArrowheads="1"/>
          </p:cNvSpPr>
          <p:nvPr>
            <p:ph type="title"/>
          </p:nvPr>
        </p:nvSpPr>
        <p:spPr/>
        <p:txBody>
          <a:bodyPr/>
          <a:lstStyle/>
          <a:p>
            <a:r>
              <a:rPr lang="de-DE" altLang="de-DE"/>
              <a:t>Querschnitt durch einen Baumstamm</a:t>
            </a:r>
          </a:p>
        </p:txBody>
      </p:sp>
      <p:sp>
        <p:nvSpPr>
          <p:cNvPr id="10243" name="Line 54">
            <a:extLst>
              <a:ext uri="{FF2B5EF4-FFF2-40B4-BE49-F238E27FC236}">
                <a16:creationId xmlns:a16="http://schemas.microsoft.com/office/drawing/2014/main" id="{D7BD5686-8C8D-A568-A2F6-60921F107152}"/>
              </a:ext>
            </a:extLst>
          </p:cNvPr>
          <p:cNvSpPr>
            <a:spLocks noChangeShapeType="1"/>
          </p:cNvSpPr>
          <p:nvPr/>
        </p:nvSpPr>
        <p:spPr bwMode="auto">
          <a:xfrm>
            <a:off x="2555875" y="1917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0244" name="Group 112">
            <a:extLst>
              <a:ext uri="{FF2B5EF4-FFF2-40B4-BE49-F238E27FC236}">
                <a16:creationId xmlns:a16="http://schemas.microsoft.com/office/drawing/2014/main" id="{82D33CF0-891D-253E-FFCE-BF3A9161C8F7}"/>
              </a:ext>
            </a:extLst>
          </p:cNvPr>
          <p:cNvGrpSpPr>
            <a:grpSpLocks/>
          </p:cNvGrpSpPr>
          <p:nvPr/>
        </p:nvGrpSpPr>
        <p:grpSpPr bwMode="auto">
          <a:xfrm>
            <a:off x="1692275" y="1482725"/>
            <a:ext cx="5975350" cy="4394200"/>
            <a:chOff x="1066" y="934"/>
            <a:chExt cx="3764" cy="2768"/>
          </a:xfrm>
        </p:grpSpPr>
        <p:pic>
          <p:nvPicPr>
            <p:cNvPr id="10245" name="Picture 45" descr="holz">
              <a:extLst>
                <a:ext uri="{FF2B5EF4-FFF2-40B4-BE49-F238E27FC236}">
                  <a16:creationId xmlns:a16="http://schemas.microsoft.com/office/drawing/2014/main" id="{9BFEC4C8-7BB8-6405-E833-67BBA122A0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1360"/>
              <a:ext cx="2858" cy="1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6" name="Group 111">
              <a:extLst>
                <a:ext uri="{FF2B5EF4-FFF2-40B4-BE49-F238E27FC236}">
                  <a16:creationId xmlns:a16="http://schemas.microsoft.com/office/drawing/2014/main" id="{03273E70-6B88-91F6-C382-903C0EE934D8}"/>
                </a:ext>
              </a:extLst>
            </p:cNvPr>
            <p:cNvGrpSpPr>
              <a:grpSpLocks/>
            </p:cNvGrpSpPr>
            <p:nvPr/>
          </p:nvGrpSpPr>
          <p:grpSpPr bwMode="auto">
            <a:xfrm>
              <a:off x="1066" y="934"/>
              <a:ext cx="3674" cy="410"/>
              <a:chOff x="1066" y="934"/>
              <a:chExt cx="3674" cy="410"/>
            </a:xfrm>
          </p:grpSpPr>
          <p:sp>
            <p:nvSpPr>
              <p:cNvPr id="10268" name="Line 46">
                <a:extLst>
                  <a:ext uri="{FF2B5EF4-FFF2-40B4-BE49-F238E27FC236}">
                    <a16:creationId xmlns:a16="http://schemas.microsoft.com/office/drawing/2014/main" id="{80BF6AFC-1365-C744-8491-308FC3982F8A}"/>
                  </a:ext>
                </a:extLst>
              </p:cNvPr>
              <p:cNvSpPr>
                <a:spLocks noChangeShapeType="1"/>
              </p:cNvSpPr>
              <p:nvPr/>
            </p:nvSpPr>
            <p:spPr bwMode="auto">
              <a:xfrm>
                <a:off x="1722"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9" name="Line 47">
                <a:extLst>
                  <a:ext uri="{FF2B5EF4-FFF2-40B4-BE49-F238E27FC236}">
                    <a16:creationId xmlns:a16="http://schemas.microsoft.com/office/drawing/2014/main" id="{7FDED96D-CEF4-91BD-F8A4-64B8F1A62D98}"/>
                  </a:ext>
                </a:extLst>
              </p:cNvPr>
              <p:cNvSpPr>
                <a:spLocks noChangeShapeType="1"/>
              </p:cNvSpPr>
              <p:nvPr/>
            </p:nvSpPr>
            <p:spPr bwMode="auto">
              <a:xfrm>
                <a:off x="3842"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0" name="Line 48">
                <a:extLst>
                  <a:ext uri="{FF2B5EF4-FFF2-40B4-BE49-F238E27FC236}">
                    <a16:creationId xmlns:a16="http://schemas.microsoft.com/office/drawing/2014/main" id="{A1878E92-4C21-D439-F7E6-94040FA3CC19}"/>
                  </a:ext>
                </a:extLst>
              </p:cNvPr>
              <p:cNvSpPr>
                <a:spLocks noChangeShapeType="1"/>
              </p:cNvSpPr>
              <p:nvPr/>
            </p:nvSpPr>
            <p:spPr bwMode="auto">
              <a:xfrm>
                <a:off x="1610"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1" name="Line 49">
                <a:extLst>
                  <a:ext uri="{FF2B5EF4-FFF2-40B4-BE49-F238E27FC236}">
                    <a16:creationId xmlns:a16="http://schemas.microsoft.com/office/drawing/2014/main" id="{E0F4809C-EB42-C614-69E7-3FAE32BE266C}"/>
                  </a:ext>
                </a:extLst>
              </p:cNvPr>
              <p:cNvSpPr>
                <a:spLocks noChangeShapeType="1"/>
              </p:cNvSpPr>
              <p:nvPr/>
            </p:nvSpPr>
            <p:spPr bwMode="auto">
              <a:xfrm>
                <a:off x="1734"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2" name="Line 50">
                <a:extLst>
                  <a:ext uri="{FF2B5EF4-FFF2-40B4-BE49-F238E27FC236}">
                    <a16:creationId xmlns:a16="http://schemas.microsoft.com/office/drawing/2014/main" id="{AD8F62D1-5BD1-0FFB-0032-1C087A60BC87}"/>
                  </a:ext>
                </a:extLst>
              </p:cNvPr>
              <p:cNvSpPr>
                <a:spLocks noChangeShapeType="1"/>
              </p:cNvSpPr>
              <p:nvPr/>
            </p:nvSpPr>
            <p:spPr bwMode="auto">
              <a:xfrm>
                <a:off x="3854"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3" name="Line 51">
                <a:extLst>
                  <a:ext uri="{FF2B5EF4-FFF2-40B4-BE49-F238E27FC236}">
                    <a16:creationId xmlns:a16="http://schemas.microsoft.com/office/drawing/2014/main" id="{7084B9A1-62D1-699F-EAB2-336604D6CC6E}"/>
                  </a:ext>
                </a:extLst>
              </p:cNvPr>
              <p:cNvSpPr>
                <a:spLocks noChangeShapeType="1"/>
              </p:cNvSpPr>
              <p:nvPr/>
            </p:nvSpPr>
            <p:spPr bwMode="auto">
              <a:xfrm>
                <a:off x="4468" y="120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4" name="Line 52">
                <a:extLst>
                  <a:ext uri="{FF2B5EF4-FFF2-40B4-BE49-F238E27FC236}">
                    <a16:creationId xmlns:a16="http://schemas.microsoft.com/office/drawing/2014/main" id="{C8645431-291B-6051-2324-428E1502DF8E}"/>
                  </a:ext>
                </a:extLst>
              </p:cNvPr>
              <p:cNvSpPr>
                <a:spLocks noChangeShapeType="1"/>
              </p:cNvSpPr>
              <p:nvPr/>
            </p:nvSpPr>
            <p:spPr bwMode="auto">
              <a:xfrm>
                <a:off x="1746" y="1208"/>
                <a:ext cx="20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5" name="Line 53">
                <a:extLst>
                  <a:ext uri="{FF2B5EF4-FFF2-40B4-BE49-F238E27FC236}">
                    <a16:creationId xmlns:a16="http://schemas.microsoft.com/office/drawing/2014/main" id="{F094B4E9-D823-6BA0-7D6A-1F5E1DB2C38C}"/>
                  </a:ext>
                </a:extLst>
              </p:cNvPr>
              <p:cNvSpPr>
                <a:spLocks noChangeShapeType="1"/>
              </p:cNvSpPr>
              <p:nvPr/>
            </p:nvSpPr>
            <p:spPr bwMode="auto">
              <a:xfrm>
                <a:off x="3833" y="1208"/>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6" name="Line 77">
                <a:extLst>
                  <a:ext uri="{FF2B5EF4-FFF2-40B4-BE49-F238E27FC236}">
                    <a16:creationId xmlns:a16="http://schemas.microsoft.com/office/drawing/2014/main" id="{747F436F-B38E-7C82-4ED8-4A0FF9B16DB0}"/>
                  </a:ext>
                </a:extLst>
              </p:cNvPr>
              <p:cNvSpPr>
                <a:spLocks noChangeShapeType="1"/>
              </p:cNvSpPr>
              <p:nvPr/>
            </p:nvSpPr>
            <p:spPr bwMode="auto">
              <a:xfrm>
                <a:off x="2699" y="1161"/>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7" name="Line 78">
                <a:extLst>
                  <a:ext uri="{FF2B5EF4-FFF2-40B4-BE49-F238E27FC236}">
                    <a16:creationId xmlns:a16="http://schemas.microsoft.com/office/drawing/2014/main" id="{E97FDB71-D206-408F-4689-6344BA386438}"/>
                  </a:ext>
                </a:extLst>
              </p:cNvPr>
              <p:cNvSpPr>
                <a:spLocks noChangeShapeType="1"/>
              </p:cNvSpPr>
              <p:nvPr/>
            </p:nvSpPr>
            <p:spPr bwMode="auto">
              <a:xfrm>
                <a:off x="4195" y="1162"/>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8" name="Line 79">
                <a:extLst>
                  <a:ext uri="{FF2B5EF4-FFF2-40B4-BE49-F238E27FC236}">
                    <a16:creationId xmlns:a16="http://schemas.microsoft.com/office/drawing/2014/main" id="{153FA8E7-ED9C-DFCC-C442-37CC3B2F2475}"/>
                  </a:ext>
                </a:extLst>
              </p:cNvPr>
              <p:cNvSpPr>
                <a:spLocks noChangeShapeType="1"/>
              </p:cNvSpPr>
              <p:nvPr/>
            </p:nvSpPr>
            <p:spPr bwMode="auto">
              <a:xfrm>
                <a:off x="1655" y="1161"/>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0279" name="Group 86">
                <a:extLst>
                  <a:ext uri="{FF2B5EF4-FFF2-40B4-BE49-F238E27FC236}">
                    <a16:creationId xmlns:a16="http://schemas.microsoft.com/office/drawing/2014/main" id="{1C9BDDE3-1097-16E4-2F7B-480197ABADD2}"/>
                  </a:ext>
                </a:extLst>
              </p:cNvPr>
              <p:cNvGrpSpPr>
                <a:grpSpLocks/>
              </p:cNvGrpSpPr>
              <p:nvPr/>
            </p:nvGrpSpPr>
            <p:grpSpPr bwMode="auto">
              <a:xfrm>
                <a:off x="1066" y="934"/>
                <a:ext cx="908" cy="227"/>
                <a:chOff x="2788" y="1253"/>
                <a:chExt cx="908" cy="227"/>
              </a:xfrm>
            </p:grpSpPr>
            <p:sp>
              <p:nvSpPr>
                <p:cNvPr id="10286" name="Rectangle 87">
                  <a:extLst>
                    <a:ext uri="{FF2B5EF4-FFF2-40B4-BE49-F238E27FC236}">
                      <a16:creationId xmlns:a16="http://schemas.microsoft.com/office/drawing/2014/main" id="{F00A3B70-41BE-4BA9-0790-BFD28DA74A2A}"/>
                    </a:ext>
                  </a:extLst>
                </p:cNvPr>
                <p:cNvSpPr>
                  <a:spLocks noChangeArrowheads="1"/>
                </p:cNvSpPr>
                <p:nvPr/>
              </p:nvSpPr>
              <p:spPr bwMode="auto">
                <a:xfrm>
                  <a:off x="2788" y="1253"/>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7" name="Text Box 88">
                  <a:extLst>
                    <a:ext uri="{FF2B5EF4-FFF2-40B4-BE49-F238E27FC236}">
                      <a16:creationId xmlns:a16="http://schemas.microsoft.com/office/drawing/2014/main" id="{B0D5B369-1C3A-C9C4-A1F6-5732570AD371}"/>
                    </a:ext>
                  </a:extLst>
                </p:cNvPr>
                <p:cNvSpPr txBox="1">
                  <a:spLocks noChangeArrowheads="1"/>
                </p:cNvSpPr>
                <p:nvPr/>
              </p:nvSpPr>
              <p:spPr bwMode="auto">
                <a:xfrm>
                  <a:off x="2970" y="1253"/>
                  <a:ext cx="54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Rinde</a:t>
                  </a:r>
                </a:p>
              </p:txBody>
            </p:sp>
          </p:grpSp>
          <p:grpSp>
            <p:nvGrpSpPr>
              <p:cNvPr id="10280" name="Group 110">
                <a:extLst>
                  <a:ext uri="{FF2B5EF4-FFF2-40B4-BE49-F238E27FC236}">
                    <a16:creationId xmlns:a16="http://schemas.microsoft.com/office/drawing/2014/main" id="{5F1F64D8-2050-FC09-D622-BD118591C603}"/>
                  </a:ext>
                </a:extLst>
              </p:cNvPr>
              <p:cNvGrpSpPr>
                <a:grpSpLocks/>
              </p:cNvGrpSpPr>
              <p:nvPr/>
            </p:nvGrpSpPr>
            <p:grpSpPr bwMode="auto">
              <a:xfrm>
                <a:off x="2245" y="935"/>
                <a:ext cx="908" cy="227"/>
                <a:chOff x="2245" y="436"/>
                <a:chExt cx="908" cy="227"/>
              </a:xfrm>
            </p:grpSpPr>
            <p:sp>
              <p:nvSpPr>
                <p:cNvPr id="10284" name="Rectangle 90">
                  <a:extLst>
                    <a:ext uri="{FF2B5EF4-FFF2-40B4-BE49-F238E27FC236}">
                      <a16:creationId xmlns:a16="http://schemas.microsoft.com/office/drawing/2014/main" id="{EAE36222-D04F-888D-5FAB-A85DB528A1A8}"/>
                    </a:ext>
                  </a:extLst>
                </p:cNvPr>
                <p:cNvSpPr>
                  <a:spLocks noChangeArrowheads="1"/>
                </p:cNvSpPr>
                <p:nvPr/>
              </p:nvSpPr>
              <p:spPr bwMode="auto">
                <a:xfrm>
                  <a:off x="2245" y="436"/>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5" name="Text Box 91">
                  <a:extLst>
                    <a:ext uri="{FF2B5EF4-FFF2-40B4-BE49-F238E27FC236}">
                      <a16:creationId xmlns:a16="http://schemas.microsoft.com/office/drawing/2014/main" id="{25AE800F-FDDE-8E3C-C4B9-2B8505AB025F}"/>
                    </a:ext>
                  </a:extLst>
                </p:cNvPr>
                <p:cNvSpPr txBox="1">
                  <a:spLocks noChangeArrowheads="1"/>
                </p:cNvSpPr>
                <p:nvPr/>
              </p:nvSpPr>
              <p:spPr bwMode="auto">
                <a:xfrm>
                  <a:off x="2336" y="436"/>
                  <a:ext cx="7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Splintholz</a:t>
                  </a:r>
                </a:p>
              </p:txBody>
            </p:sp>
          </p:grpSp>
          <p:grpSp>
            <p:nvGrpSpPr>
              <p:cNvPr id="10281" name="Group 109">
                <a:extLst>
                  <a:ext uri="{FF2B5EF4-FFF2-40B4-BE49-F238E27FC236}">
                    <a16:creationId xmlns:a16="http://schemas.microsoft.com/office/drawing/2014/main" id="{008FD836-514A-FD29-EB2F-FC71A697F3B8}"/>
                  </a:ext>
                </a:extLst>
              </p:cNvPr>
              <p:cNvGrpSpPr>
                <a:grpSpLocks/>
              </p:cNvGrpSpPr>
              <p:nvPr/>
            </p:nvGrpSpPr>
            <p:grpSpPr bwMode="auto">
              <a:xfrm>
                <a:off x="3832" y="935"/>
                <a:ext cx="908" cy="227"/>
                <a:chOff x="3832" y="436"/>
                <a:chExt cx="908" cy="227"/>
              </a:xfrm>
            </p:grpSpPr>
            <p:sp>
              <p:nvSpPr>
                <p:cNvPr id="10282" name="Rectangle 92">
                  <a:extLst>
                    <a:ext uri="{FF2B5EF4-FFF2-40B4-BE49-F238E27FC236}">
                      <a16:creationId xmlns:a16="http://schemas.microsoft.com/office/drawing/2014/main" id="{13B77AAE-4005-8564-C7A7-A28C0F110E9A}"/>
                    </a:ext>
                  </a:extLst>
                </p:cNvPr>
                <p:cNvSpPr>
                  <a:spLocks noChangeArrowheads="1"/>
                </p:cNvSpPr>
                <p:nvPr/>
              </p:nvSpPr>
              <p:spPr bwMode="auto">
                <a:xfrm>
                  <a:off x="3832" y="436"/>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3" name="Text Box 93">
                  <a:extLst>
                    <a:ext uri="{FF2B5EF4-FFF2-40B4-BE49-F238E27FC236}">
                      <a16:creationId xmlns:a16="http://schemas.microsoft.com/office/drawing/2014/main" id="{3B7A0E3F-5D58-7D70-C10E-C15E78FD7843}"/>
                    </a:ext>
                  </a:extLst>
                </p:cNvPr>
                <p:cNvSpPr txBox="1">
                  <a:spLocks noChangeArrowheads="1"/>
                </p:cNvSpPr>
                <p:nvPr/>
              </p:nvSpPr>
              <p:spPr bwMode="auto">
                <a:xfrm>
                  <a:off x="3923" y="436"/>
                  <a:ext cx="7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Kernholz</a:t>
                  </a:r>
                </a:p>
              </p:txBody>
            </p:sp>
          </p:grpSp>
        </p:grpSp>
        <p:grpSp>
          <p:nvGrpSpPr>
            <p:cNvPr id="10247" name="Group 108">
              <a:extLst>
                <a:ext uri="{FF2B5EF4-FFF2-40B4-BE49-F238E27FC236}">
                  <a16:creationId xmlns:a16="http://schemas.microsoft.com/office/drawing/2014/main" id="{43219398-402D-B012-C94A-C61AAB59D1E9}"/>
                </a:ext>
              </a:extLst>
            </p:cNvPr>
            <p:cNvGrpSpPr>
              <a:grpSpLocks/>
            </p:cNvGrpSpPr>
            <p:nvPr/>
          </p:nvGrpSpPr>
          <p:grpSpPr bwMode="auto">
            <a:xfrm>
              <a:off x="4241" y="2205"/>
              <a:ext cx="589" cy="409"/>
              <a:chOff x="4241" y="1706"/>
              <a:chExt cx="589" cy="409"/>
            </a:xfrm>
          </p:grpSpPr>
          <p:sp>
            <p:nvSpPr>
              <p:cNvPr id="10265" name="Line 85">
                <a:extLst>
                  <a:ext uri="{FF2B5EF4-FFF2-40B4-BE49-F238E27FC236}">
                    <a16:creationId xmlns:a16="http://schemas.microsoft.com/office/drawing/2014/main" id="{623E70B0-A9C6-0FB1-154B-972D1BBAC940}"/>
                  </a:ext>
                </a:extLst>
              </p:cNvPr>
              <p:cNvSpPr>
                <a:spLocks noChangeShapeType="1"/>
              </p:cNvSpPr>
              <p:nvPr/>
            </p:nvSpPr>
            <p:spPr bwMode="auto">
              <a:xfrm flipH="1" flipV="1">
                <a:off x="4422" y="1706"/>
                <a:ext cx="4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6" name="Rectangle 94">
                <a:extLst>
                  <a:ext uri="{FF2B5EF4-FFF2-40B4-BE49-F238E27FC236}">
                    <a16:creationId xmlns:a16="http://schemas.microsoft.com/office/drawing/2014/main" id="{A567295F-E544-A18C-A631-E1D23ECF04E2}"/>
                  </a:ext>
                </a:extLst>
              </p:cNvPr>
              <p:cNvSpPr>
                <a:spLocks noChangeArrowheads="1"/>
              </p:cNvSpPr>
              <p:nvPr/>
            </p:nvSpPr>
            <p:spPr bwMode="auto">
              <a:xfrm>
                <a:off x="4241" y="1888"/>
                <a:ext cx="589"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7" name="Text Box 95">
                <a:extLst>
                  <a:ext uri="{FF2B5EF4-FFF2-40B4-BE49-F238E27FC236}">
                    <a16:creationId xmlns:a16="http://schemas.microsoft.com/office/drawing/2014/main" id="{970030C5-A401-EDDD-B3F4-3B1D974BD842}"/>
                  </a:ext>
                </a:extLst>
              </p:cNvPr>
              <p:cNvSpPr txBox="1">
                <a:spLocks noChangeArrowheads="1"/>
              </p:cNvSpPr>
              <p:nvPr/>
            </p:nvSpPr>
            <p:spPr bwMode="auto">
              <a:xfrm>
                <a:off x="4332" y="1888"/>
                <a:ext cx="49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Mark</a:t>
                </a:r>
              </a:p>
            </p:txBody>
          </p:sp>
        </p:grpSp>
        <p:grpSp>
          <p:nvGrpSpPr>
            <p:cNvPr id="10248" name="Group 107">
              <a:extLst>
                <a:ext uri="{FF2B5EF4-FFF2-40B4-BE49-F238E27FC236}">
                  <a16:creationId xmlns:a16="http://schemas.microsoft.com/office/drawing/2014/main" id="{4D9D09C4-DF57-B8BF-581A-00F1FEA3F191}"/>
                </a:ext>
              </a:extLst>
            </p:cNvPr>
            <p:cNvGrpSpPr>
              <a:grpSpLocks/>
            </p:cNvGrpSpPr>
            <p:nvPr/>
          </p:nvGrpSpPr>
          <p:grpSpPr bwMode="auto">
            <a:xfrm>
              <a:off x="3469" y="2432"/>
              <a:ext cx="908" cy="545"/>
              <a:chOff x="3469" y="1933"/>
              <a:chExt cx="908" cy="545"/>
            </a:xfrm>
          </p:grpSpPr>
          <p:sp>
            <p:nvSpPr>
              <p:cNvPr id="10261" name="Line 83">
                <a:extLst>
                  <a:ext uri="{FF2B5EF4-FFF2-40B4-BE49-F238E27FC236}">
                    <a16:creationId xmlns:a16="http://schemas.microsoft.com/office/drawing/2014/main" id="{184074AB-DCCE-7746-9D78-46D54AF0793E}"/>
                  </a:ext>
                </a:extLst>
              </p:cNvPr>
              <p:cNvSpPr>
                <a:spLocks noChangeShapeType="1"/>
              </p:cNvSpPr>
              <p:nvPr/>
            </p:nvSpPr>
            <p:spPr bwMode="auto">
              <a:xfrm flipH="1" flipV="1">
                <a:off x="3696" y="1933"/>
                <a:ext cx="1"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2" name="Line 84">
                <a:extLst>
                  <a:ext uri="{FF2B5EF4-FFF2-40B4-BE49-F238E27FC236}">
                    <a16:creationId xmlns:a16="http://schemas.microsoft.com/office/drawing/2014/main" id="{98EBFEA4-7C6F-C901-CB32-1613E55E4DAE}"/>
                  </a:ext>
                </a:extLst>
              </p:cNvPr>
              <p:cNvSpPr>
                <a:spLocks noChangeShapeType="1"/>
              </p:cNvSpPr>
              <p:nvPr/>
            </p:nvSpPr>
            <p:spPr bwMode="auto">
              <a:xfrm flipH="1" flipV="1">
                <a:off x="3560" y="2024"/>
                <a:ext cx="13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3" name="Rectangle 96">
                <a:extLst>
                  <a:ext uri="{FF2B5EF4-FFF2-40B4-BE49-F238E27FC236}">
                    <a16:creationId xmlns:a16="http://schemas.microsoft.com/office/drawing/2014/main" id="{28175CEB-7A4B-816E-9FBC-BA9D7E2B2DCB}"/>
                  </a:ext>
                </a:extLst>
              </p:cNvPr>
              <p:cNvSpPr>
                <a:spLocks noChangeArrowheads="1"/>
              </p:cNvSpPr>
              <p:nvPr/>
            </p:nvSpPr>
            <p:spPr bwMode="auto">
              <a:xfrm>
                <a:off x="3469" y="2251"/>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4" name="Text Box 97">
                <a:extLst>
                  <a:ext uri="{FF2B5EF4-FFF2-40B4-BE49-F238E27FC236}">
                    <a16:creationId xmlns:a16="http://schemas.microsoft.com/office/drawing/2014/main" id="{2A208348-13D7-5DF6-432D-1044537356F6}"/>
                  </a:ext>
                </a:extLst>
              </p:cNvPr>
              <p:cNvSpPr txBox="1">
                <a:spLocks noChangeArrowheads="1"/>
              </p:cNvSpPr>
              <p:nvPr/>
            </p:nvSpPr>
            <p:spPr bwMode="auto">
              <a:xfrm>
                <a:off x="3515" y="2251"/>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Jahresringe</a:t>
                </a:r>
              </a:p>
            </p:txBody>
          </p:sp>
        </p:grpSp>
        <p:grpSp>
          <p:nvGrpSpPr>
            <p:cNvPr id="10249" name="Group 106">
              <a:extLst>
                <a:ext uri="{FF2B5EF4-FFF2-40B4-BE49-F238E27FC236}">
                  <a16:creationId xmlns:a16="http://schemas.microsoft.com/office/drawing/2014/main" id="{FF4128E9-490F-F0D8-BF48-7849FD96083F}"/>
                </a:ext>
              </a:extLst>
            </p:cNvPr>
            <p:cNvGrpSpPr>
              <a:grpSpLocks/>
            </p:cNvGrpSpPr>
            <p:nvPr/>
          </p:nvGrpSpPr>
          <p:grpSpPr bwMode="auto">
            <a:xfrm>
              <a:off x="2381" y="2977"/>
              <a:ext cx="1643" cy="408"/>
              <a:chOff x="2381" y="2478"/>
              <a:chExt cx="1643" cy="408"/>
            </a:xfrm>
          </p:grpSpPr>
          <p:sp>
            <p:nvSpPr>
              <p:cNvPr id="10258" name="Line 82">
                <a:extLst>
                  <a:ext uri="{FF2B5EF4-FFF2-40B4-BE49-F238E27FC236}">
                    <a16:creationId xmlns:a16="http://schemas.microsoft.com/office/drawing/2014/main" id="{801E1B30-DFD8-BF13-67B6-1956B6FE2D24}"/>
                  </a:ext>
                </a:extLst>
              </p:cNvPr>
              <p:cNvSpPr>
                <a:spLocks noChangeShapeType="1"/>
              </p:cNvSpPr>
              <p:nvPr/>
            </p:nvSpPr>
            <p:spPr bwMode="auto">
              <a:xfrm flipH="1" flipV="1">
                <a:off x="2381" y="2478"/>
                <a:ext cx="54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9" name="Rectangle 98">
                <a:extLst>
                  <a:ext uri="{FF2B5EF4-FFF2-40B4-BE49-F238E27FC236}">
                    <a16:creationId xmlns:a16="http://schemas.microsoft.com/office/drawing/2014/main" id="{0BFED8F5-2F1C-F6CE-DC67-C558550F9FA0}"/>
                  </a:ext>
                </a:extLst>
              </p:cNvPr>
              <p:cNvSpPr>
                <a:spLocks noChangeArrowheads="1"/>
              </p:cNvSpPr>
              <p:nvPr/>
            </p:nvSpPr>
            <p:spPr bwMode="auto">
              <a:xfrm>
                <a:off x="2834" y="2659"/>
                <a:ext cx="118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0" name="Text Box 99">
                <a:extLst>
                  <a:ext uri="{FF2B5EF4-FFF2-40B4-BE49-F238E27FC236}">
                    <a16:creationId xmlns:a16="http://schemas.microsoft.com/office/drawing/2014/main" id="{4EFB4E2E-A245-AB87-1A10-A6DD34851932}"/>
                  </a:ext>
                </a:extLst>
              </p:cNvPr>
              <p:cNvSpPr txBox="1">
                <a:spLocks noChangeArrowheads="1"/>
              </p:cNvSpPr>
              <p:nvPr/>
            </p:nvSpPr>
            <p:spPr bwMode="auto">
              <a:xfrm>
                <a:off x="2800" y="2673"/>
                <a:ext cx="122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Wachstumsschicht</a:t>
                </a:r>
              </a:p>
            </p:txBody>
          </p:sp>
        </p:grpSp>
        <p:grpSp>
          <p:nvGrpSpPr>
            <p:cNvPr id="10250" name="Group 105">
              <a:extLst>
                <a:ext uri="{FF2B5EF4-FFF2-40B4-BE49-F238E27FC236}">
                  <a16:creationId xmlns:a16="http://schemas.microsoft.com/office/drawing/2014/main" id="{838A8849-1D25-4918-AA97-FB5660792F22}"/>
                </a:ext>
              </a:extLst>
            </p:cNvPr>
            <p:cNvGrpSpPr>
              <a:grpSpLocks/>
            </p:cNvGrpSpPr>
            <p:nvPr/>
          </p:nvGrpSpPr>
          <p:grpSpPr bwMode="auto">
            <a:xfrm>
              <a:off x="2290" y="3249"/>
              <a:ext cx="499" cy="453"/>
              <a:chOff x="2290" y="2750"/>
              <a:chExt cx="499" cy="453"/>
            </a:xfrm>
          </p:grpSpPr>
          <p:sp>
            <p:nvSpPr>
              <p:cNvPr id="10255" name="Line 81">
                <a:extLst>
                  <a:ext uri="{FF2B5EF4-FFF2-40B4-BE49-F238E27FC236}">
                    <a16:creationId xmlns:a16="http://schemas.microsoft.com/office/drawing/2014/main" id="{6FCC0A9F-CF97-0F20-6E21-05F940F0769A}"/>
                  </a:ext>
                </a:extLst>
              </p:cNvPr>
              <p:cNvSpPr>
                <a:spLocks noChangeShapeType="1"/>
              </p:cNvSpPr>
              <p:nvPr/>
            </p:nvSpPr>
            <p:spPr bwMode="auto">
              <a:xfrm flipH="1" flipV="1">
                <a:off x="2336" y="2750"/>
                <a:ext cx="136"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6" name="Rectangle 100">
                <a:extLst>
                  <a:ext uri="{FF2B5EF4-FFF2-40B4-BE49-F238E27FC236}">
                    <a16:creationId xmlns:a16="http://schemas.microsoft.com/office/drawing/2014/main" id="{2158A84F-0FE9-C6A3-BA03-47B3D64C9282}"/>
                  </a:ext>
                </a:extLst>
              </p:cNvPr>
              <p:cNvSpPr>
                <a:spLocks noChangeArrowheads="1"/>
              </p:cNvSpPr>
              <p:nvPr/>
            </p:nvSpPr>
            <p:spPr bwMode="auto">
              <a:xfrm>
                <a:off x="2290" y="2976"/>
                <a:ext cx="499"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7" name="Text Box 101">
                <a:extLst>
                  <a:ext uri="{FF2B5EF4-FFF2-40B4-BE49-F238E27FC236}">
                    <a16:creationId xmlns:a16="http://schemas.microsoft.com/office/drawing/2014/main" id="{50299BFB-58AA-1151-407B-246AF38FCCE4}"/>
                  </a:ext>
                </a:extLst>
              </p:cNvPr>
              <p:cNvSpPr txBox="1">
                <a:spLocks noChangeArrowheads="1"/>
              </p:cNvSpPr>
              <p:nvPr/>
            </p:nvSpPr>
            <p:spPr bwMode="auto">
              <a:xfrm>
                <a:off x="2336" y="2976"/>
                <a:ext cx="4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Bast</a:t>
                </a:r>
              </a:p>
            </p:txBody>
          </p:sp>
        </p:grpSp>
        <p:grpSp>
          <p:nvGrpSpPr>
            <p:cNvPr id="10251" name="Group 104">
              <a:extLst>
                <a:ext uri="{FF2B5EF4-FFF2-40B4-BE49-F238E27FC236}">
                  <a16:creationId xmlns:a16="http://schemas.microsoft.com/office/drawing/2014/main" id="{CDA74511-3605-ED73-8818-D7D386D3DCA8}"/>
                </a:ext>
              </a:extLst>
            </p:cNvPr>
            <p:cNvGrpSpPr>
              <a:grpSpLocks/>
            </p:cNvGrpSpPr>
            <p:nvPr/>
          </p:nvGrpSpPr>
          <p:grpSpPr bwMode="auto">
            <a:xfrm>
              <a:off x="1418" y="3158"/>
              <a:ext cx="827" cy="227"/>
              <a:chOff x="1418" y="2659"/>
              <a:chExt cx="827" cy="227"/>
            </a:xfrm>
          </p:grpSpPr>
          <p:sp>
            <p:nvSpPr>
              <p:cNvPr id="10252" name="Line 80">
                <a:extLst>
                  <a:ext uri="{FF2B5EF4-FFF2-40B4-BE49-F238E27FC236}">
                    <a16:creationId xmlns:a16="http://schemas.microsoft.com/office/drawing/2014/main" id="{92B599FF-3788-A18A-C309-846C6451326B}"/>
                  </a:ext>
                </a:extLst>
              </p:cNvPr>
              <p:cNvSpPr>
                <a:spLocks noChangeShapeType="1"/>
              </p:cNvSpPr>
              <p:nvPr/>
            </p:nvSpPr>
            <p:spPr bwMode="auto">
              <a:xfrm flipV="1">
                <a:off x="1973" y="2704"/>
                <a:ext cx="27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3" name="Rectangle 102">
                <a:extLst>
                  <a:ext uri="{FF2B5EF4-FFF2-40B4-BE49-F238E27FC236}">
                    <a16:creationId xmlns:a16="http://schemas.microsoft.com/office/drawing/2014/main" id="{D2977452-F80F-27F3-3C9D-511AF513DE23}"/>
                  </a:ext>
                </a:extLst>
              </p:cNvPr>
              <p:cNvSpPr>
                <a:spLocks noChangeArrowheads="1"/>
              </p:cNvSpPr>
              <p:nvPr/>
            </p:nvSpPr>
            <p:spPr bwMode="auto">
              <a:xfrm>
                <a:off x="1418" y="2659"/>
                <a:ext cx="55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4" name="Text Box 103">
                <a:extLst>
                  <a:ext uri="{FF2B5EF4-FFF2-40B4-BE49-F238E27FC236}">
                    <a16:creationId xmlns:a16="http://schemas.microsoft.com/office/drawing/2014/main" id="{7B640A26-7FDF-4331-5994-4FA42A4CDA54}"/>
                  </a:ext>
                </a:extLst>
              </p:cNvPr>
              <p:cNvSpPr txBox="1">
                <a:spLocks noChangeArrowheads="1"/>
              </p:cNvSpPr>
              <p:nvPr/>
            </p:nvSpPr>
            <p:spPr bwMode="auto">
              <a:xfrm>
                <a:off x="1419" y="2659"/>
                <a:ext cx="45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Borke</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F07970C-EE0F-5ACA-C8A5-814335385FA6}"/>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C1CA022E-FB71-4965-2D82-A6ADA0B723DD}"/>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AutoShape 4">
            <a:hlinkClick r:id="" action="ppaction://hlinkshowjump?jump=lastslideviewed" highlightClick="1"/>
            <a:extLst>
              <a:ext uri="{FF2B5EF4-FFF2-40B4-BE49-F238E27FC236}">
                <a16:creationId xmlns:a16="http://schemas.microsoft.com/office/drawing/2014/main" id="{1CF7B6B2-9A70-8294-5105-05D1B3872E4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9" name="Rectangle 6">
            <a:extLst>
              <a:ext uri="{FF2B5EF4-FFF2-40B4-BE49-F238E27FC236}">
                <a16:creationId xmlns:a16="http://schemas.microsoft.com/office/drawing/2014/main" id="{50507597-30B8-F8F1-6BE5-B2DB336403EA}"/>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Char char="•"/>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1270" name="Rectangle 6">
            <a:extLst>
              <a:ext uri="{FF2B5EF4-FFF2-40B4-BE49-F238E27FC236}">
                <a16:creationId xmlns:a16="http://schemas.microsoft.com/office/drawing/2014/main" id="{D71276EA-306C-CBA1-0883-34C6D789FE54}"/>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2024</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1271" name="Picture 2">
            <a:extLst>
              <a:ext uri="{FF2B5EF4-FFF2-40B4-BE49-F238E27FC236}">
                <a16:creationId xmlns:a16="http://schemas.microsoft.com/office/drawing/2014/main" id="{69ED69D4-1BC4-1FB8-268E-BCD86149F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365</Words>
  <Application>Microsoft Office PowerPoint</Application>
  <PresentationFormat>Bildschirmpräsentation (4:3)</PresentationFormat>
  <Paragraphs>104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2</vt:lpstr>
      <vt:lpstr>Benutzerdefiniertes Design</vt:lpstr>
      <vt:lpstr>Querschnitt durch einen Baumstamm</vt:lpstr>
      <vt:lpstr>Querschnitt durch einen Baumstamm</vt:lpstr>
      <vt:lpstr>Querschnitt durch einen Baumstamm</vt:lpstr>
      <vt:lpstr>Querschnitt durch einen Baumstamm</vt:lpstr>
      <vt:lpstr>Querschnitt durch einen Baumstamm</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Querschnitt durch einen Baumstamm</dc:title>
  <dc:creator>Sabrina</dc:creator>
  <cp:lastModifiedBy>Sabrina</cp:lastModifiedBy>
  <cp:revision>200</cp:revision>
  <dcterms:created xsi:type="dcterms:W3CDTF">2008-04-29T08:40:23Z</dcterms:created>
  <dcterms:modified xsi:type="dcterms:W3CDTF">2024-01-15T05:35:26Z</dcterms:modified>
</cp:coreProperties>
</file>