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3" r:id="rId2"/>
    <p:sldId id="294" r:id="rId3"/>
    <p:sldId id="297" r:id="rId4"/>
    <p:sldId id="292" r:id="rId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545" autoAdjust="0"/>
  </p:normalViewPr>
  <p:slideViewPr>
    <p:cSldViewPr>
      <p:cViewPr varScale="1">
        <p:scale>
          <a:sx n="109" d="100"/>
          <a:sy n="109" d="100"/>
        </p:scale>
        <p:origin x="1662" y="11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5AFDEAB-45CB-00B7-1309-961158148FD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D091A746-2B8E-7538-9D52-6AC026D4BD1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9A6918A-D245-4112-9598-91C72F51D3DD}" type="datetimeFigureOut">
              <a:rPr lang="de-AT"/>
              <a:pPr>
                <a:defRPr/>
              </a:pPr>
              <a:t>11.07.2022</a:t>
            </a:fld>
            <a:endParaRPr lang="de-AT"/>
          </a:p>
        </p:txBody>
      </p:sp>
      <p:sp>
        <p:nvSpPr>
          <p:cNvPr id="4" name="Fußzeilenplatzhalter 3">
            <a:extLst>
              <a:ext uri="{FF2B5EF4-FFF2-40B4-BE49-F238E27FC236}">
                <a16:creationId xmlns:a16="http://schemas.microsoft.com/office/drawing/2014/main" id="{CE974216-BAB5-99C1-078B-CD0AA133232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9C0E2D1B-A0C8-11E3-2B21-EBD66854EEB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0176384-2A6A-4083-9408-723FFCB7E397}" type="slidenum">
              <a:rPr lang="de-AT" altLang="de-DE"/>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1CE854E-292F-4856-2803-D267149BADE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68F8F8B0-7055-0030-0780-B90E33CB868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D820DB3-0FB1-4642-92F2-BB149E523830}" type="datetimeFigureOut">
              <a:rPr lang="de-AT"/>
              <a:pPr>
                <a:defRPr/>
              </a:pPr>
              <a:t>11.07.2022</a:t>
            </a:fld>
            <a:endParaRPr lang="de-AT"/>
          </a:p>
        </p:txBody>
      </p:sp>
      <p:sp>
        <p:nvSpPr>
          <p:cNvPr id="4" name="Folienbildplatzhalter 3">
            <a:extLst>
              <a:ext uri="{FF2B5EF4-FFF2-40B4-BE49-F238E27FC236}">
                <a16:creationId xmlns:a16="http://schemas.microsoft.com/office/drawing/2014/main" id="{C376A5AD-EB08-5563-4B40-F573BEDC724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5C9ABDFB-CE2B-06A9-5DA7-8B6284983A3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A1FC6E1B-4CA2-BE24-A2DC-D0EE948E0CD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32EAB5CB-04F0-5B5A-78E1-CB640A49791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F3D9F76-B3DF-4BDD-B07C-3CE01FB1D2FF}" type="slidenum">
              <a:rPr lang="de-AT" altLang="de-DE"/>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28218132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a:xfrm>
            <a:off x="323850" y="2060575"/>
            <a:ext cx="8229600" cy="4083050"/>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4EC82DF-1E0C-5102-C270-30766DCBDEF5}"/>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7266F953-900C-4739-9743-FCEF5188A2B5}" type="datetimeFigureOut">
              <a:rPr lang="de-AT"/>
              <a:pPr>
                <a:defRPr/>
              </a:pPr>
              <a:t>11.07.2022</a:t>
            </a:fld>
            <a:endParaRPr lang="de-AT"/>
          </a:p>
        </p:txBody>
      </p:sp>
      <p:sp>
        <p:nvSpPr>
          <p:cNvPr id="5" name="Fußzeilenplatzhalter 4">
            <a:extLst>
              <a:ext uri="{FF2B5EF4-FFF2-40B4-BE49-F238E27FC236}">
                <a16:creationId xmlns:a16="http://schemas.microsoft.com/office/drawing/2014/main" id="{63A62697-C250-CBEB-7BF3-360755B9DE29}"/>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F1F63E51-6FFD-C2AB-C4F9-9EADC0323120}"/>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4FDA67F2-EC0E-4A5C-9AC6-FDFEECB3ED22}" type="slidenum">
              <a:rPr lang="de-AT" altLang="de-DE"/>
              <a:pPr/>
              <a:t>‹Nr.›</a:t>
            </a:fld>
            <a:endParaRPr lang="de-AT" altLang="de-DE"/>
          </a:p>
        </p:txBody>
      </p:sp>
    </p:spTree>
    <p:extLst>
      <p:ext uri="{BB962C8B-B14F-4D97-AF65-F5344CB8AC3E}">
        <p14:creationId xmlns:p14="http://schemas.microsoft.com/office/powerpoint/2010/main" val="419482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011DCCF-E99D-059E-43E2-46D603A9F9C3}"/>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E86C5AB1-EF08-43DC-AD9B-88FD5B786BD1}" type="datetimeFigureOut">
              <a:rPr lang="de-AT"/>
              <a:pPr>
                <a:defRPr/>
              </a:pPr>
              <a:t>11.07.2022</a:t>
            </a:fld>
            <a:endParaRPr lang="de-AT"/>
          </a:p>
        </p:txBody>
      </p:sp>
      <p:sp>
        <p:nvSpPr>
          <p:cNvPr id="5" name="Fußzeilenplatzhalter 4">
            <a:extLst>
              <a:ext uri="{FF2B5EF4-FFF2-40B4-BE49-F238E27FC236}">
                <a16:creationId xmlns:a16="http://schemas.microsoft.com/office/drawing/2014/main" id="{C3A15D62-8994-4BA1-800E-E8E4697E292C}"/>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08B06C84-B47A-B79A-5529-3F321760C95A}"/>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C26FF8EA-140C-4588-9046-57F796BF40C3}" type="slidenum">
              <a:rPr lang="de-AT" altLang="de-DE"/>
              <a:pPr/>
              <a:t>‹Nr.›</a:t>
            </a:fld>
            <a:endParaRPr lang="de-AT" altLang="de-DE"/>
          </a:p>
        </p:txBody>
      </p:sp>
    </p:spTree>
    <p:extLst>
      <p:ext uri="{BB962C8B-B14F-4D97-AF65-F5344CB8AC3E}">
        <p14:creationId xmlns:p14="http://schemas.microsoft.com/office/powerpoint/2010/main" val="392063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a:prstGeom prst="rect">
            <a:avLst/>
          </a:prstGeom>
        </p:spPr>
        <p:txBody>
          <a:bodyPr/>
          <a:lstStyle/>
          <a:p>
            <a:r>
              <a:rPr lang="de-DE" dirty="0"/>
              <a:t>Titelmasterformat durch Klicken bearbeiten</a:t>
            </a:r>
            <a:endParaRPr lang="de-AT" dirty="0"/>
          </a:p>
        </p:txBody>
      </p:sp>
      <p:sp>
        <p:nvSpPr>
          <p:cNvPr id="3" name="Inhaltsplatzhalter 2"/>
          <p:cNvSpPr>
            <a:spLocks noGrp="1"/>
          </p:cNvSpPr>
          <p:nvPr>
            <p:ph idx="1"/>
          </p:nvPr>
        </p:nvSpPr>
        <p:spPr>
          <a:xfrm>
            <a:off x="323850" y="2060575"/>
            <a:ext cx="8229600" cy="40830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2B66B423-48D9-5E6B-6126-1300B6D777BE}"/>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943D2D89-1DF7-4713-80BA-838629E49FE5}" type="datetimeFigureOut">
              <a:rPr lang="de-AT"/>
              <a:pPr>
                <a:defRPr/>
              </a:pPr>
              <a:t>11.07.2022</a:t>
            </a:fld>
            <a:endParaRPr lang="de-AT"/>
          </a:p>
        </p:txBody>
      </p:sp>
      <p:sp>
        <p:nvSpPr>
          <p:cNvPr id="5" name="Fußzeilenplatzhalter 4">
            <a:extLst>
              <a:ext uri="{FF2B5EF4-FFF2-40B4-BE49-F238E27FC236}">
                <a16:creationId xmlns:a16="http://schemas.microsoft.com/office/drawing/2014/main" id="{8895ADF4-373D-BF7C-93EA-4B65EF90E392}"/>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FD0DB72-1B7D-8CB1-940E-9B42AB73D5A5}"/>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81B0F1F3-7B6C-4BF9-B57F-E78A09006CE2}" type="slidenum">
              <a:rPr lang="de-AT" altLang="de-DE"/>
              <a:pPr/>
              <a:t>‹Nr.›</a:t>
            </a:fld>
            <a:endParaRPr lang="de-AT" altLang="de-DE"/>
          </a:p>
        </p:txBody>
      </p:sp>
    </p:spTree>
    <p:extLst>
      <p:ext uri="{BB962C8B-B14F-4D97-AF65-F5344CB8AC3E}">
        <p14:creationId xmlns:p14="http://schemas.microsoft.com/office/powerpoint/2010/main" val="323918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6F368746-1672-E44D-BF9F-97CC787C047E}"/>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ECE0BEC5-9FC5-4365-B493-664798CDE5FA}" type="datetimeFigureOut">
              <a:rPr lang="de-AT"/>
              <a:pPr>
                <a:defRPr/>
              </a:pPr>
              <a:t>11.07.2022</a:t>
            </a:fld>
            <a:endParaRPr lang="de-AT"/>
          </a:p>
        </p:txBody>
      </p:sp>
      <p:sp>
        <p:nvSpPr>
          <p:cNvPr id="5" name="Fußzeilenplatzhalter 4">
            <a:extLst>
              <a:ext uri="{FF2B5EF4-FFF2-40B4-BE49-F238E27FC236}">
                <a16:creationId xmlns:a16="http://schemas.microsoft.com/office/drawing/2014/main" id="{A4D21487-DCC8-6586-0032-FE4BD0736C4F}"/>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14CFD763-33F6-2695-CF91-A6EEA2EA94A8}"/>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70FBB68B-132D-491D-A847-F0586ACC6ACC}" type="slidenum">
              <a:rPr lang="de-AT" altLang="de-DE"/>
              <a:pPr/>
              <a:t>‹Nr.›</a:t>
            </a:fld>
            <a:endParaRPr lang="de-AT" altLang="de-DE"/>
          </a:p>
        </p:txBody>
      </p:sp>
    </p:spTree>
    <p:extLst>
      <p:ext uri="{BB962C8B-B14F-4D97-AF65-F5344CB8AC3E}">
        <p14:creationId xmlns:p14="http://schemas.microsoft.com/office/powerpoint/2010/main" val="189192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B1364F01-444A-4D07-893F-B82157B9DB3C}"/>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BB02C3EE-140B-4F5C-B6AC-576D673D4D26}" type="datetimeFigureOut">
              <a:rPr lang="de-AT"/>
              <a:pPr>
                <a:defRPr/>
              </a:pPr>
              <a:t>11.07.2022</a:t>
            </a:fld>
            <a:endParaRPr lang="de-AT"/>
          </a:p>
        </p:txBody>
      </p:sp>
      <p:sp>
        <p:nvSpPr>
          <p:cNvPr id="6" name="Fußzeilenplatzhalter 4">
            <a:extLst>
              <a:ext uri="{FF2B5EF4-FFF2-40B4-BE49-F238E27FC236}">
                <a16:creationId xmlns:a16="http://schemas.microsoft.com/office/drawing/2014/main" id="{E8B265C5-C85B-15BB-E201-E2D774E3E199}"/>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9F5D811E-DA97-A072-CF4B-C41C24C1E3D0}"/>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C9D05EFE-3126-4CF2-836A-290541708220}" type="slidenum">
              <a:rPr lang="de-AT" altLang="de-DE"/>
              <a:pPr/>
              <a:t>‹Nr.›</a:t>
            </a:fld>
            <a:endParaRPr lang="de-AT" altLang="de-DE"/>
          </a:p>
        </p:txBody>
      </p:sp>
    </p:spTree>
    <p:extLst>
      <p:ext uri="{BB962C8B-B14F-4D97-AF65-F5344CB8AC3E}">
        <p14:creationId xmlns:p14="http://schemas.microsoft.com/office/powerpoint/2010/main" val="273138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68A2D03F-06E7-5E0A-3A80-1DF8769B8D18}"/>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72FF6331-B74B-4123-9FC1-4D417E590FC7}" type="datetimeFigureOut">
              <a:rPr lang="de-AT"/>
              <a:pPr>
                <a:defRPr/>
              </a:pPr>
              <a:t>11.07.2022</a:t>
            </a:fld>
            <a:endParaRPr lang="de-AT"/>
          </a:p>
        </p:txBody>
      </p:sp>
      <p:sp>
        <p:nvSpPr>
          <p:cNvPr id="8" name="Fußzeilenplatzhalter 4">
            <a:extLst>
              <a:ext uri="{FF2B5EF4-FFF2-40B4-BE49-F238E27FC236}">
                <a16:creationId xmlns:a16="http://schemas.microsoft.com/office/drawing/2014/main" id="{3F77398B-3BBC-0B27-F0B7-E8EDFD99147B}"/>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6BAA3AC9-6B61-0422-4453-0B0385B828FE}"/>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E89FBA46-73F0-4D34-BD6A-1D511D148623}" type="slidenum">
              <a:rPr lang="de-AT" altLang="de-DE"/>
              <a:pPr/>
              <a:t>‹Nr.›</a:t>
            </a:fld>
            <a:endParaRPr lang="de-AT" altLang="de-DE"/>
          </a:p>
        </p:txBody>
      </p:sp>
    </p:spTree>
    <p:extLst>
      <p:ext uri="{BB962C8B-B14F-4D97-AF65-F5344CB8AC3E}">
        <p14:creationId xmlns:p14="http://schemas.microsoft.com/office/powerpoint/2010/main" val="6411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4A3E6466-55B1-3469-2780-DEADE45604B8}"/>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2A43F22B-9CA8-4384-B3CA-A59ED117D6D1}" type="datetimeFigureOut">
              <a:rPr lang="de-AT"/>
              <a:pPr>
                <a:defRPr/>
              </a:pPr>
              <a:t>11.07.2022</a:t>
            </a:fld>
            <a:endParaRPr lang="de-AT"/>
          </a:p>
        </p:txBody>
      </p:sp>
      <p:sp>
        <p:nvSpPr>
          <p:cNvPr id="4" name="Fußzeilenplatzhalter 4">
            <a:extLst>
              <a:ext uri="{FF2B5EF4-FFF2-40B4-BE49-F238E27FC236}">
                <a16:creationId xmlns:a16="http://schemas.microsoft.com/office/drawing/2014/main" id="{1FF9CB87-F374-38D1-DADE-B33E02603137}"/>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7CDF8BAC-F1EA-08CE-D40F-9144432F7A13}"/>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23B85E04-3736-44E8-AC99-AB75EF622753}" type="slidenum">
              <a:rPr lang="de-AT" altLang="de-DE"/>
              <a:pPr/>
              <a:t>‹Nr.›</a:t>
            </a:fld>
            <a:endParaRPr lang="de-AT" altLang="de-DE"/>
          </a:p>
        </p:txBody>
      </p:sp>
    </p:spTree>
    <p:extLst>
      <p:ext uri="{BB962C8B-B14F-4D97-AF65-F5344CB8AC3E}">
        <p14:creationId xmlns:p14="http://schemas.microsoft.com/office/powerpoint/2010/main" val="202696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0301C167-19BD-5A42-B0FB-1346ED81F8E4}"/>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154FB3C7-F62E-46DD-B9A7-BFA0910498CA}" type="datetimeFigureOut">
              <a:rPr lang="de-AT"/>
              <a:pPr>
                <a:defRPr/>
              </a:pPr>
              <a:t>11.07.2022</a:t>
            </a:fld>
            <a:endParaRPr lang="de-AT"/>
          </a:p>
        </p:txBody>
      </p:sp>
      <p:sp>
        <p:nvSpPr>
          <p:cNvPr id="3" name="Fußzeilenplatzhalter 4">
            <a:extLst>
              <a:ext uri="{FF2B5EF4-FFF2-40B4-BE49-F238E27FC236}">
                <a16:creationId xmlns:a16="http://schemas.microsoft.com/office/drawing/2014/main" id="{E263128F-53FD-AFB0-944E-74776B8A7B3C}"/>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7C67B528-0500-5808-2180-73963419AD63}"/>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AB6CFE75-9539-42AE-8A1E-70FFD57745D9}" type="slidenum">
              <a:rPr lang="de-AT" altLang="de-DE"/>
              <a:pPr/>
              <a:t>‹Nr.›</a:t>
            </a:fld>
            <a:endParaRPr lang="de-AT" altLang="de-DE"/>
          </a:p>
        </p:txBody>
      </p:sp>
    </p:spTree>
    <p:extLst>
      <p:ext uri="{BB962C8B-B14F-4D97-AF65-F5344CB8AC3E}">
        <p14:creationId xmlns:p14="http://schemas.microsoft.com/office/powerpoint/2010/main" val="32113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7B4DD1A8-69A7-188D-72F1-7AC28FFA7624}"/>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7404FA5F-0AA6-42BA-B824-CAB19A840B15}" type="datetimeFigureOut">
              <a:rPr lang="de-AT"/>
              <a:pPr>
                <a:defRPr/>
              </a:pPr>
              <a:t>11.07.2022</a:t>
            </a:fld>
            <a:endParaRPr lang="de-AT"/>
          </a:p>
        </p:txBody>
      </p:sp>
      <p:sp>
        <p:nvSpPr>
          <p:cNvPr id="6" name="Fußzeilenplatzhalter 4">
            <a:extLst>
              <a:ext uri="{FF2B5EF4-FFF2-40B4-BE49-F238E27FC236}">
                <a16:creationId xmlns:a16="http://schemas.microsoft.com/office/drawing/2014/main" id="{143311A7-ED43-9C79-BC27-0DA4AC1F7880}"/>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162C0DE9-D60B-B6B8-1A89-64C2F6807DFE}"/>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EAC8E14E-6504-47C6-91C7-FB9262633D02}" type="slidenum">
              <a:rPr lang="de-AT" altLang="de-DE"/>
              <a:pPr/>
              <a:t>‹Nr.›</a:t>
            </a:fld>
            <a:endParaRPr lang="de-AT" altLang="de-DE"/>
          </a:p>
        </p:txBody>
      </p:sp>
    </p:spTree>
    <p:extLst>
      <p:ext uri="{BB962C8B-B14F-4D97-AF65-F5344CB8AC3E}">
        <p14:creationId xmlns:p14="http://schemas.microsoft.com/office/powerpoint/2010/main" val="319771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6A5C40A7-1B4D-FEEC-C55C-53E05EB5812A}"/>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7C09D2B0-FCE2-4B17-B50A-5FD78A806D2A}" type="datetimeFigureOut">
              <a:rPr lang="de-AT"/>
              <a:pPr>
                <a:defRPr/>
              </a:pPr>
              <a:t>11.07.2022</a:t>
            </a:fld>
            <a:endParaRPr lang="de-AT"/>
          </a:p>
        </p:txBody>
      </p:sp>
      <p:sp>
        <p:nvSpPr>
          <p:cNvPr id="6" name="Fußzeilenplatzhalter 4">
            <a:extLst>
              <a:ext uri="{FF2B5EF4-FFF2-40B4-BE49-F238E27FC236}">
                <a16:creationId xmlns:a16="http://schemas.microsoft.com/office/drawing/2014/main" id="{8A60F64C-86DB-AA37-DB97-8A4EC057A775}"/>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4236550E-AFB8-4D8F-785B-95F1528E3FA8}"/>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58C74CE3-9210-4724-B7B4-A435A441CB58}" type="slidenum">
              <a:rPr lang="de-AT" altLang="de-DE"/>
              <a:pPr/>
              <a:t>‹Nr.›</a:t>
            </a:fld>
            <a:endParaRPr lang="de-AT" altLang="de-DE"/>
          </a:p>
        </p:txBody>
      </p:sp>
    </p:spTree>
    <p:extLst>
      <p:ext uri="{BB962C8B-B14F-4D97-AF65-F5344CB8AC3E}">
        <p14:creationId xmlns:p14="http://schemas.microsoft.com/office/powerpoint/2010/main" val="222203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D1F9F32-A9B4-6B1E-5C9D-3883957CF17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platzhalter 1">
            <a:extLst>
              <a:ext uri="{FF2B5EF4-FFF2-40B4-BE49-F238E27FC236}">
                <a16:creationId xmlns:a16="http://schemas.microsoft.com/office/drawing/2014/main" id="{F8B607B1-A54A-07BA-BB3B-F20BFDCFD1AE}"/>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5" name="Textplatzhalter 2">
            <a:extLst>
              <a:ext uri="{FF2B5EF4-FFF2-40B4-BE49-F238E27FC236}">
                <a16:creationId xmlns:a16="http://schemas.microsoft.com/office/drawing/2014/main" id="{7DD56177-342D-161F-81D3-88841E242602}"/>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16" name="Datumsplatzhalter 3">
            <a:extLst>
              <a:ext uri="{FF2B5EF4-FFF2-40B4-BE49-F238E27FC236}">
                <a16:creationId xmlns:a16="http://schemas.microsoft.com/office/drawing/2014/main" id="{E15C9CE9-6774-F53A-FC64-B7A847A693C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A189567-0ADC-4E5E-B40A-FBC163E32578}" type="datetimeFigureOut">
              <a:rPr lang="de-AT"/>
              <a:pPr>
                <a:defRPr/>
              </a:pPr>
              <a:t>11.07.2022</a:t>
            </a:fld>
            <a:endParaRPr lang="de-AT"/>
          </a:p>
        </p:txBody>
      </p:sp>
      <p:sp>
        <p:nvSpPr>
          <p:cNvPr id="17" name="Fußzeilenplatzhalter 4">
            <a:extLst>
              <a:ext uri="{FF2B5EF4-FFF2-40B4-BE49-F238E27FC236}">
                <a16:creationId xmlns:a16="http://schemas.microsoft.com/office/drawing/2014/main" id="{C14FBB18-07EE-C2D9-AA2A-15C1167D476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18" name="Foliennummernplatzhalter 5">
            <a:extLst>
              <a:ext uri="{FF2B5EF4-FFF2-40B4-BE49-F238E27FC236}">
                <a16:creationId xmlns:a16="http://schemas.microsoft.com/office/drawing/2014/main" id="{4217E4CD-6E01-7026-CE02-D86643B67DF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9D7D52C-791D-456C-B61E-14B043629460}" type="slidenum">
              <a:rPr lang="de-AT" altLang="de-DE"/>
              <a:pPr>
                <a:defRPr/>
              </a:pPr>
              <a:t>‹Nr.›</a:t>
            </a:fld>
            <a:endParaRPr lang="de-AT" altLang="de-DE"/>
          </a:p>
        </p:txBody>
      </p:sp>
      <p:pic>
        <p:nvPicPr>
          <p:cNvPr id="19" name="Picture 19">
            <a:extLst>
              <a:ext uri="{FF2B5EF4-FFF2-40B4-BE49-F238E27FC236}">
                <a16:creationId xmlns:a16="http://schemas.microsoft.com/office/drawing/2014/main" id="{70D6B4B5-69AC-FC92-EED8-C4D9E87B6C1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a:extLst>
              <a:ext uri="{FF2B5EF4-FFF2-40B4-BE49-F238E27FC236}">
                <a16:creationId xmlns:a16="http://schemas.microsoft.com/office/drawing/2014/main" id="{45C67A0B-3D3C-2AC3-EB96-C85CB320B2C7}"/>
              </a:ext>
            </a:extLst>
          </p:cNvPr>
          <p:cNvPicPr preferRelativeResize="0">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602413"/>
            <a:ext cx="91440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hteck 21">
            <a:extLst>
              <a:ext uri="{FF2B5EF4-FFF2-40B4-BE49-F238E27FC236}">
                <a16:creationId xmlns:a16="http://schemas.microsoft.com/office/drawing/2014/main" id="{7DD3345E-A188-A358-A467-95BF48BBE028}"/>
              </a:ext>
            </a:extLst>
          </p:cNvPr>
          <p:cNvSpPr>
            <a:spLocks noChangeArrowheads="1"/>
          </p:cNvSpPr>
          <p:nvPr userDrawn="1"/>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2023</a:t>
            </a:r>
          </a:p>
        </p:txBody>
      </p:sp>
      <p:pic>
        <p:nvPicPr>
          <p:cNvPr id="22" name="Picture 13" descr="I:\500-vs_hs\Aushilfen\___Carina\Unterwegs\uw1_schriftzug_weiss.gif">
            <a:extLst>
              <a:ext uri="{FF2B5EF4-FFF2-40B4-BE49-F238E27FC236}">
                <a16:creationId xmlns:a16="http://schemas.microsoft.com/office/drawing/2014/main" id="{4C5B9D67-D2B7-C74E-C486-DFD21CA5799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50825" y="777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62A02BD8-5719-19B1-3762-4F17C55DA943}"/>
              </a:ext>
            </a:extLst>
          </p:cNvPr>
          <p:cNvSpPr>
            <a:spLocks noGrp="1"/>
          </p:cNvSpPr>
          <p:nvPr>
            <p:ph type="title"/>
          </p:nvPr>
        </p:nvSpPr>
        <p:spPr>
          <a:xfrm>
            <a:off x="468313" y="1989138"/>
            <a:ext cx="8229600" cy="1262062"/>
          </a:xfrm>
        </p:spPr>
        <p:txBody>
          <a:bodyPr/>
          <a:lstStyle/>
          <a:p>
            <a:r>
              <a:rPr lang="de-DE" altLang="de-DE" dirty="0"/>
              <a:t>Der tropische Regenwald</a:t>
            </a:r>
            <a:br>
              <a:rPr lang="de-DE" altLang="de-DE" dirty="0"/>
            </a:br>
            <a:r>
              <a:rPr lang="de-DE" altLang="de-DE" dirty="0"/>
              <a:t>ist in Gefahr</a:t>
            </a:r>
            <a:endParaRPr lang="de-AT" alt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a:extLst>
              <a:ext uri="{FF2B5EF4-FFF2-40B4-BE49-F238E27FC236}">
                <a16:creationId xmlns:a16="http://schemas.microsoft.com/office/drawing/2014/main" id="{2A66442C-E33F-4449-874E-241FA664E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19" y="956345"/>
            <a:ext cx="3894138" cy="214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3">
            <a:extLst>
              <a:ext uri="{FF2B5EF4-FFF2-40B4-BE49-F238E27FC236}">
                <a16:creationId xmlns:a16="http://schemas.microsoft.com/office/drawing/2014/main" id="{CB1E6FDA-8D9E-B6B8-AE2A-AB22CBBC9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908720"/>
            <a:ext cx="3798887" cy="224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4">
            <a:extLst>
              <a:ext uri="{FF2B5EF4-FFF2-40B4-BE49-F238E27FC236}">
                <a16:creationId xmlns:a16="http://schemas.microsoft.com/office/drawing/2014/main" id="{B3D834F9-AC8A-D92E-7715-9AB98DEA9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419" y="3537620"/>
            <a:ext cx="3971925" cy="212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5">
            <a:extLst>
              <a:ext uri="{FF2B5EF4-FFF2-40B4-BE49-F238E27FC236}">
                <a16:creationId xmlns:a16="http://schemas.microsoft.com/office/drawing/2014/main" id="{CD060EBB-CEFA-949D-D5B3-D7D41D783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537620"/>
            <a:ext cx="3798887" cy="212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a:extLst>
              <a:ext uri="{FF2B5EF4-FFF2-40B4-BE49-F238E27FC236}">
                <a16:creationId xmlns:a16="http://schemas.microsoft.com/office/drawing/2014/main" id="{E43F5342-6598-86CF-7D7F-56F9CB1BF4DC}"/>
              </a:ext>
            </a:extLst>
          </p:cNvPr>
          <p:cNvSpPr txBox="1">
            <a:spLocks noChangeArrowheads="1"/>
          </p:cNvSpPr>
          <p:nvPr/>
        </p:nvSpPr>
        <p:spPr bwMode="auto">
          <a:xfrm>
            <a:off x="311845" y="6114133"/>
            <a:ext cx="1115562"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Plantagen</a:t>
            </a:r>
            <a:endParaRPr lang="de-AT" altLang="de-DE" sz="1800" b="0" dirty="0">
              <a:solidFill>
                <a:schemeClr val="tx1"/>
              </a:solidFill>
              <a:latin typeface="Calibri" panose="020F0502020204030204" pitchFamily="34" charset="0"/>
            </a:endParaRPr>
          </a:p>
        </p:txBody>
      </p:sp>
      <p:sp>
        <p:nvSpPr>
          <p:cNvPr id="9" name="Textfeld 8">
            <a:extLst>
              <a:ext uri="{FF2B5EF4-FFF2-40B4-BE49-F238E27FC236}">
                <a16:creationId xmlns:a16="http://schemas.microsoft.com/office/drawing/2014/main" id="{0E6B87FB-92B2-0673-D551-5A2FD9AA33B6}"/>
              </a:ext>
            </a:extLst>
          </p:cNvPr>
          <p:cNvSpPr txBox="1">
            <a:spLocks noChangeArrowheads="1"/>
          </p:cNvSpPr>
          <p:nvPr/>
        </p:nvSpPr>
        <p:spPr bwMode="auto">
          <a:xfrm>
            <a:off x="1926647" y="6114133"/>
            <a:ext cx="1475789"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Weideflächen</a:t>
            </a:r>
            <a:endParaRPr lang="de-AT" altLang="de-DE" sz="1800" b="0" dirty="0">
              <a:solidFill>
                <a:schemeClr val="tx1"/>
              </a:solidFill>
              <a:latin typeface="Calibri" panose="020F0502020204030204" pitchFamily="34" charset="0"/>
            </a:endParaRPr>
          </a:p>
        </p:txBody>
      </p:sp>
      <p:sp>
        <p:nvSpPr>
          <p:cNvPr id="10" name="Textfeld 9">
            <a:extLst>
              <a:ext uri="{FF2B5EF4-FFF2-40B4-BE49-F238E27FC236}">
                <a16:creationId xmlns:a16="http://schemas.microsoft.com/office/drawing/2014/main" id="{CFBCCB1B-26D2-8825-11A3-82FF1518A935}"/>
              </a:ext>
            </a:extLst>
          </p:cNvPr>
          <p:cNvSpPr txBox="1">
            <a:spLocks noChangeArrowheads="1"/>
          </p:cNvSpPr>
          <p:nvPr/>
        </p:nvSpPr>
        <p:spPr bwMode="auto">
          <a:xfrm>
            <a:off x="3839915" y="6096670"/>
            <a:ext cx="162877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Holzgewinnung</a:t>
            </a:r>
          </a:p>
        </p:txBody>
      </p:sp>
      <p:sp>
        <p:nvSpPr>
          <p:cNvPr id="11" name="Textfeld 10">
            <a:extLst>
              <a:ext uri="{FF2B5EF4-FFF2-40B4-BE49-F238E27FC236}">
                <a16:creationId xmlns:a16="http://schemas.microsoft.com/office/drawing/2014/main" id="{437A1517-A781-5256-D312-F9F8E1EA22D6}"/>
              </a:ext>
            </a:extLst>
          </p:cNvPr>
          <p:cNvSpPr txBox="1">
            <a:spLocks noChangeArrowheads="1"/>
          </p:cNvSpPr>
          <p:nvPr/>
        </p:nvSpPr>
        <p:spPr bwMode="auto">
          <a:xfrm>
            <a:off x="5988744" y="6096670"/>
            <a:ext cx="267017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Abbau von Bodenschätzen</a:t>
            </a:r>
            <a:endParaRPr lang="de-AT" altLang="de-DE" sz="1800" b="0" dirty="0">
              <a:solidFill>
                <a:schemeClr val="tx1"/>
              </a:solidFill>
              <a:latin typeface="Calibri" panose="020F0502020204030204" pitchFamily="34" charset="0"/>
            </a:endParaRPr>
          </a:p>
        </p:txBody>
      </p:sp>
      <p:sp>
        <p:nvSpPr>
          <p:cNvPr id="19" name="Textfeld 18">
            <a:extLst>
              <a:ext uri="{FF2B5EF4-FFF2-40B4-BE49-F238E27FC236}">
                <a16:creationId xmlns:a16="http://schemas.microsoft.com/office/drawing/2014/main" id="{E6CB8FF3-C15B-FE55-529A-02DBBE0BE374}"/>
              </a:ext>
            </a:extLst>
          </p:cNvPr>
          <p:cNvSpPr txBox="1">
            <a:spLocks noChangeArrowheads="1"/>
          </p:cNvSpPr>
          <p:nvPr/>
        </p:nvSpPr>
        <p:spPr bwMode="auto">
          <a:xfrm>
            <a:off x="308724" y="3086769"/>
            <a:ext cx="147796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Gefahr durch:</a:t>
            </a:r>
            <a:endParaRPr lang="de-AT" altLang="de-DE" sz="1800" b="0" dirty="0">
              <a:solidFill>
                <a:schemeClr val="tx1"/>
              </a:solidFill>
              <a:latin typeface="Calibri" panose="020F0502020204030204" pitchFamily="34" charset="0"/>
            </a:endParaRPr>
          </a:p>
        </p:txBody>
      </p:sp>
      <p:sp>
        <p:nvSpPr>
          <p:cNvPr id="20" name="Textfeld 19">
            <a:extLst>
              <a:ext uri="{FF2B5EF4-FFF2-40B4-BE49-F238E27FC236}">
                <a16:creationId xmlns:a16="http://schemas.microsoft.com/office/drawing/2014/main" id="{BFFF0422-45BA-6235-2660-A4BACFD780CA}"/>
              </a:ext>
            </a:extLst>
          </p:cNvPr>
          <p:cNvSpPr txBox="1">
            <a:spLocks noChangeArrowheads="1"/>
          </p:cNvSpPr>
          <p:nvPr/>
        </p:nvSpPr>
        <p:spPr bwMode="auto">
          <a:xfrm>
            <a:off x="4842665" y="3095234"/>
            <a:ext cx="147796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Gefahr durch:</a:t>
            </a:r>
            <a:endParaRPr lang="de-AT" altLang="de-DE" sz="1800" b="0" dirty="0">
              <a:solidFill>
                <a:schemeClr val="tx1"/>
              </a:solidFill>
              <a:latin typeface="Calibri" panose="020F0502020204030204" pitchFamily="34" charset="0"/>
            </a:endParaRPr>
          </a:p>
        </p:txBody>
      </p:sp>
      <p:sp>
        <p:nvSpPr>
          <p:cNvPr id="21" name="Textfeld 20">
            <a:extLst>
              <a:ext uri="{FF2B5EF4-FFF2-40B4-BE49-F238E27FC236}">
                <a16:creationId xmlns:a16="http://schemas.microsoft.com/office/drawing/2014/main" id="{410D9E67-D58D-6C48-A397-68894DFA918C}"/>
              </a:ext>
            </a:extLst>
          </p:cNvPr>
          <p:cNvSpPr txBox="1">
            <a:spLocks noChangeArrowheads="1"/>
          </p:cNvSpPr>
          <p:nvPr/>
        </p:nvSpPr>
        <p:spPr bwMode="auto">
          <a:xfrm>
            <a:off x="308724" y="5654284"/>
            <a:ext cx="147796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Gefahr durch:</a:t>
            </a:r>
            <a:endParaRPr lang="de-AT" altLang="de-DE" sz="1800" b="0" dirty="0">
              <a:solidFill>
                <a:schemeClr val="tx1"/>
              </a:solidFill>
              <a:latin typeface="Calibri" panose="020F0502020204030204" pitchFamily="34" charset="0"/>
            </a:endParaRPr>
          </a:p>
        </p:txBody>
      </p:sp>
      <p:sp>
        <p:nvSpPr>
          <p:cNvPr id="22" name="Textfeld 21">
            <a:extLst>
              <a:ext uri="{FF2B5EF4-FFF2-40B4-BE49-F238E27FC236}">
                <a16:creationId xmlns:a16="http://schemas.microsoft.com/office/drawing/2014/main" id="{D873B989-1A44-92CA-CB36-F26A021D2138}"/>
              </a:ext>
            </a:extLst>
          </p:cNvPr>
          <p:cNvSpPr txBox="1">
            <a:spLocks noChangeArrowheads="1"/>
          </p:cNvSpPr>
          <p:nvPr/>
        </p:nvSpPr>
        <p:spPr bwMode="auto">
          <a:xfrm>
            <a:off x="4831658" y="5615814"/>
            <a:ext cx="147796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Gefahr durch:</a:t>
            </a:r>
            <a:endParaRPr lang="de-AT" altLang="de-DE" sz="1800" b="0" dirty="0">
              <a:solidFill>
                <a:schemeClr val="tx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5E-6 2.59259E-6 L -0.01962 -0.43935 " pathEditMode="relative" rAng="0" ptsTypes="AA">
                                      <p:cBhvr>
                                        <p:cTn id="6" dur="2000" fill="hold"/>
                                        <p:tgtEl>
                                          <p:spTgt spid="9"/>
                                        </p:tgtEl>
                                        <p:attrNameLst>
                                          <p:attrName>ppt_x</p:attrName>
                                          <p:attrName>ppt_y</p:attrName>
                                        </p:attrNameLst>
                                      </p:cBhvr>
                                      <p:rCtr x="-1181" y="-2206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4.44444E-6 2.59259E-6 L 0.02986 -0.4368 " pathEditMode="relative" rAng="0" ptsTypes="AA">
                                      <p:cBhvr>
                                        <p:cTn id="10" dur="2000" fill="hold"/>
                                        <p:tgtEl>
                                          <p:spTgt spid="11"/>
                                        </p:tgtEl>
                                        <p:attrNameLst>
                                          <p:attrName>ppt_x</p:attrName>
                                          <p:attrName>ppt_y</p:attrName>
                                        </p:attrNameLst>
                                      </p:cBhvr>
                                      <p:rCtr x="1563" y="-22060"/>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2.5E-6 2.59259E-6 L 0.15503 -0.06135 " pathEditMode="relative" rAng="0" ptsTypes="AA">
                                      <p:cBhvr>
                                        <p:cTn id="14" dur="2000" fill="hold"/>
                                        <p:tgtEl>
                                          <p:spTgt spid="4"/>
                                        </p:tgtEl>
                                        <p:attrNameLst>
                                          <p:attrName>ppt_x</p:attrName>
                                          <p:attrName>ppt_y</p:attrName>
                                        </p:attrNameLst>
                                      </p:cBhvr>
                                      <p:rCtr x="7569" y="-3148"/>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2.5E-6 2.59259E-6 L 0.26666 -0.06505 " pathEditMode="relative" rAng="0" ptsTypes="AA">
                                      <p:cBhvr>
                                        <p:cTn id="18" dur="2000" fill="hold"/>
                                        <p:tgtEl>
                                          <p:spTgt spid="10"/>
                                        </p:tgtEl>
                                        <p:attrNameLst>
                                          <p:attrName>ppt_x</p:attrName>
                                          <p:attrName>ppt_y</p:attrName>
                                        </p:attrNameLst>
                                      </p:cBhvr>
                                      <p:rCtr x="13385" y="-3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9" name="Picture 2">
            <a:extLst>
              <a:ext uri="{FF2B5EF4-FFF2-40B4-BE49-F238E27FC236}">
                <a16:creationId xmlns:a16="http://schemas.microsoft.com/office/drawing/2014/main" id="{2A66442C-E33F-4449-874E-241FA664E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19" y="956345"/>
            <a:ext cx="3894138" cy="214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3">
            <a:extLst>
              <a:ext uri="{FF2B5EF4-FFF2-40B4-BE49-F238E27FC236}">
                <a16:creationId xmlns:a16="http://schemas.microsoft.com/office/drawing/2014/main" id="{CB1E6FDA-8D9E-B6B8-AE2A-AB22CBBC9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908720"/>
            <a:ext cx="3798887" cy="224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4">
            <a:extLst>
              <a:ext uri="{FF2B5EF4-FFF2-40B4-BE49-F238E27FC236}">
                <a16:creationId xmlns:a16="http://schemas.microsoft.com/office/drawing/2014/main" id="{B3D834F9-AC8A-D92E-7715-9AB98DEA9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419" y="3537620"/>
            <a:ext cx="3971925" cy="212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5">
            <a:extLst>
              <a:ext uri="{FF2B5EF4-FFF2-40B4-BE49-F238E27FC236}">
                <a16:creationId xmlns:a16="http://schemas.microsoft.com/office/drawing/2014/main" id="{CD060EBB-CEFA-949D-D5B3-D7D41D783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537620"/>
            <a:ext cx="3798887" cy="212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a:extLst>
              <a:ext uri="{FF2B5EF4-FFF2-40B4-BE49-F238E27FC236}">
                <a16:creationId xmlns:a16="http://schemas.microsoft.com/office/drawing/2014/main" id="{E43F5342-6598-86CF-7D7F-56F9CB1BF4DC}"/>
              </a:ext>
            </a:extLst>
          </p:cNvPr>
          <p:cNvSpPr txBox="1">
            <a:spLocks noChangeArrowheads="1"/>
          </p:cNvSpPr>
          <p:nvPr/>
        </p:nvSpPr>
        <p:spPr bwMode="auto">
          <a:xfrm>
            <a:off x="311845" y="6114133"/>
            <a:ext cx="1115562"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Plantagen</a:t>
            </a:r>
            <a:endParaRPr lang="de-AT" altLang="de-DE" sz="1800" b="0" dirty="0">
              <a:solidFill>
                <a:schemeClr val="tx1"/>
              </a:solidFill>
              <a:latin typeface="Calibri" panose="020F0502020204030204" pitchFamily="34" charset="0"/>
            </a:endParaRPr>
          </a:p>
        </p:txBody>
      </p:sp>
      <p:sp>
        <p:nvSpPr>
          <p:cNvPr id="9" name="Textfeld 8">
            <a:extLst>
              <a:ext uri="{FF2B5EF4-FFF2-40B4-BE49-F238E27FC236}">
                <a16:creationId xmlns:a16="http://schemas.microsoft.com/office/drawing/2014/main" id="{0E6B87FB-92B2-0673-D551-5A2FD9AA33B6}"/>
              </a:ext>
            </a:extLst>
          </p:cNvPr>
          <p:cNvSpPr txBox="1">
            <a:spLocks noChangeArrowheads="1"/>
          </p:cNvSpPr>
          <p:nvPr/>
        </p:nvSpPr>
        <p:spPr bwMode="auto">
          <a:xfrm>
            <a:off x="1926647" y="6114133"/>
            <a:ext cx="1475789"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Weideflächen</a:t>
            </a:r>
            <a:endParaRPr lang="de-AT" altLang="de-DE" sz="1800" b="0" dirty="0">
              <a:solidFill>
                <a:schemeClr val="tx1"/>
              </a:solidFill>
              <a:latin typeface="Calibri" panose="020F0502020204030204" pitchFamily="34" charset="0"/>
            </a:endParaRPr>
          </a:p>
        </p:txBody>
      </p:sp>
      <p:sp>
        <p:nvSpPr>
          <p:cNvPr id="10" name="Textfeld 9">
            <a:extLst>
              <a:ext uri="{FF2B5EF4-FFF2-40B4-BE49-F238E27FC236}">
                <a16:creationId xmlns:a16="http://schemas.microsoft.com/office/drawing/2014/main" id="{CFBCCB1B-26D2-8825-11A3-82FF1518A935}"/>
              </a:ext>
            </a:extLst>
          </p:cNvPr>
          <p:cNvSpPr txBox="1">
            <a:spLocks noChangeArrowheads="1"/>
          </p:cNvSpPr>
          <p:nvPr/>
        </p:nvSpPr>
        <p:spPr bwMode="auto">
          <a:xfrm>
            <a:off x="3839915" y="6096670"/>
            <a:ext cx="162877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Holzgewinnung</a:t>
            </a:r>
          </a:p>
        </p:txBody>
      </p:sp>
      <p:sp>
        <p:nvSpPr>
          <p:cNvPr id="11" name="Textfeld 10">
            <a:extLst>
              <a:ext uri="{FF2B5EF4-FFF2-40B4-BE49-F238E27FC236}">
                <a16:creationId xmlns:a16="http://schemas.microsoft.com/office/drawing/2014/main" id="{437A1517-A781-5256-D312-F9F8E1EA22D6}"/>
              </a:ext>
            </a:extLst>
          </p:cNvPr>
          <p:cNvSpPr txBox="1">
            <a:spLocks noChangeArrowheads="1"/>
          </p:cNvSpPr>
          <p:nvPr/>
        </p:nvSpPr>
        <p:spPr bwMode="auto">
          <a:xfrm>
            <a:off x="5988744" y="6096670"/>
            <a:ext cx="267017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Abbau von Bodenschätzen</a:t>
            </a:r>
            <a:endParaRPr lang="de-AT" altLang="de-DE" sz="1800" b="0">
              <a:solidFill>
                <a:schemeClr val="tx1"/>
              </a:solidFill>
              <a:latin typeface="Calibri" panose="020F0502020204030204" pitchFamily="34" charset="0"/>
            </a:endParaRPr>
          </a:p>
        </p:txBody>
      </p:sp>
      <p:sp>
        <p:nvSpPr>
          <p:cNvPr id="19" name="Textfeld 18">
            <a:extLst>
              <a:ext uri="{FF2B5EF4-FFF2-40B4-BE49-F238E27FC236}">
                <a16:creationId xmlns:a16="http://schemas.microsoft.com/office/drawing/2014/main" id="{E6CB8FF3-C15B-FE55-529A-02DBBE0BE374}"/>
              </a:ext>
            </a:extLst>
          </p:cNvPr>
          <p:cNvSpPr txBox="1">
            <a:spLocks noChangeArrowheads="1"/>
          </p:cNvSpPr>
          <p:nvPr/>
        </p:nvSpPr>
        <p:spPr bwMode="auto">
          <a:xfrm>
            <a:off x="308724" y="3086769"/>
            <a:ext cx="147796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Gefahr durch:</a:t>
            </a:r>
            <a:endParaRPr lang="de-AT" altLang="de-DE" sz="1800" b="0" dirty="0">
              <a:solidFill>
                <a:schemeClr val="tx1"/>
              </a:solidFill>
              <a:latin typeface="Calibri" panose="020F0502020204030204" pitchFamily="34" charset="0"/>
            </a:endParaRPr>
          </a:p>
        </p:txBody>
      </p:sp>
      <p:sp>
        <p:nvSpPr>
          <p:cNvPr id="20" name="Textfeld 19">
            <a:extLst>
              <a:ext uri="{FF2B5EF4-FFF2-40B4-BE49-F238E27FC236}">
                <a16:creationId xmlns:a16="http://schemas.microsoft.com/office/drawing/2014/main" id="{BFFF0422-45BA-6235-2660-A4BACFD780CA}"/>
              </a:ext>
            </a:extLst>
          </p:cNvPr>
          <p:cNvSpPr txBox="1">
            <a:spLocks noChangeArrowheads="1"/>
          </p:cNvSpPr>
          <p:nvPr/>
        </p:nvSpPr>
        <p:spPr bwMode="auto">
          <a:xfrm>
            <a:off x="4842665" y="3095234"/>
            <a:ext cx="147796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Gefahr durch:</a:t>
            </a:r>
            <a:endParaRPr lang="de-AT" altLang="de-DE" sz="1800" b="0" dirty="0">
              <a:solidFill>
                <a:schemeClr val="tx1"/>
              </a:solidFill>
              <a:latin typeface="Calibri" panose="020F0502020204030204" pitchFamily="34" charset="0"/>
            </a:endParaRPr>
          </a:p>
        </p:txBody>
      </p:sp>
      <p:sp>
        <p:nvSpPr>
          <p:cNvPr id="21" name="Textfeld 20">
            <a:extLst>
              <a:ext uri="{FF2B5EF4-FFF2-40B4-BE49-F238E27FC236}">
                <a16:creationId xmlns:a16="http://schemas.microsoft.com/office/drawing/2014/main" id="{410D9E67-D58D-6C48-A397-68894DFA918C}"/>
              </a:ext>
            </a:extLst>
          </p:cNvPr>
          <p:cNvSpPr txBox="1">
            <a:spLocks noChangeArrowheads="1"/>
          </p:cNvSpPr>
          <p:nvPr/>
        </p:nvSpPr>
        <p:spPr bwMode="auto">
          <a:xfrm>
            <a:off x="308724" y="5654284"/>
            <a:ext cx="147796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Gefahr durch:</a:t>
            </a:r>
            <a:endParaRPr lang="de-AT" altLang="de-DE" sz="1800" b="0" dirty="0">
              <a:solidFill>
                <a:schemeClr val="tx1"/>
              </a:solidFill>
              <a:latin typeface="Calibri" panose="020F0502020204030204" pitchFamily="34" charset="0"/>
            </a:endParaRPr>
          </a:p>
        </p:txBody>
      </p:sp>
      <p:sp>
        <p:nvSpPr>
          <p:cNvPr id="22" name="Textfeld 21">
            <a:extLst>
              <a:ext uri="{FF2B5EF4-FFF2-40B4-BE49-F238E27FC236}">
                <a16:creationId xmlns:a16="http://schemas.microsoft.com/office/drawing/2014/main" id="{D873B989-1A44-92CA-CB36-F26A021D2138}"/>
              </a:ext>
            </a:extLst>
          </p:cNvPr>
          <p:cNvSpPr txBox="1">
            <a:spLocks noChangeArrowheads="1"/>
          </p:cNvSpPr>
          <p:nvPr/>
        </p:nvSpPr>
        <p:spPr bwMode="auto">
          <a:xfrm>
            <a:off x="4831658" y="5615814"/>
            <a:ext cx="147796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Gefahr durch:</a:t>
            </a:r>
            <a:endParaRPr lang="de-AT" altLang="de-DE"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5609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208AAA4-E633-AD85-C87F-73317A6F79EC}"/>
              </a:ext>
            </a:extLst>
          </p:cNvPr>
          <p:cNvSpPr>
            <a:spLocks noChangeArrowheads="1"/>
          </p:cNvSpPr>
          <p:nvPr/>
        </p:nvSpPr>
        <p:spPr bwMode="auto">
          <a:xfrm>
            <a:off x="4427538" y="692150"/>
            <a:ext cx="4465637" cy="561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2023</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Illustration: Thomas Przygodda, Langenhagen</a:t>
            </a:r>
            <a:endParaRPr lang="de-DE" altLang="de-DE" sz="1200" dirty="0">
              <a:cs typeface="Arial" charset="0"/>
            </a:endParaRP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Angelika Leitner</a:t>
            </a:r>
            <a:br>
              <a:rPr lang="de-DE" altLang="de-DE" sz="1200" kern="0" dirty="0"/>
            </a:br>
            <a:br>
              <a:rPr lang="de-DE" altLang="de-DE" sz="1200" kern="0" dirty="0"/>
            </a:b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7" name="Rectangle 6">
            <a:extLst>
              <a:ext uri="{FF2B5EF4-FFF2-40B4-BE49-F238E27FC236}">
                <a16:creationId xmlns:a16="http://schemas.microsoft.com/office/drawing/2014/main" id="{9495D934-D78A-6888-D79E-B2E381C4616D}"/>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latin typeface="Arial" pitchFamily="34" charset="0"/>
              </a:rPr>
              <a:t>Das Tafelbild bezieht sich auf das Thema „Der tropische Regenwald ist in Gefahr“ auf den Seiten 74 und 75 im Schulbuch </a:t>
            </a:r>
            <a:r>
              <a:rPr lang="de-DE" altLang="de-DE" sz="1200" i="1" kern="0" dirty="0">
                <a:latin typeface="Arial" pitchFamily="34" charset="0"/>
              </a:rPr>
              <a:t>unterwegs 1</a:t>
            </a:r>
            <a:r>
              <a:rPr lang="de-DE" altLang="de-DE" sz="1200" kern="0" dirty="0">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zur Bearbeitung von Material 2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einen erfolgreichen Unterricht!</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Words>
  <Application>Microsoft Office PowerPoint</Application>
  <PresentationFormat>Bildschirmpräsentation (4:3)</PresentationFormat>
  <Paragraphs>37</Paragraphs>
  <Slides>4</Slides>
  <Notes>0</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Arial</vt:lpstr>
      <vt:lpstr>Calibri</vt:lpstr>
      <vt:lpstr>Syntax LT Std</vt:lpstr>
      <vt:lpstr>Wingdings</vt:lpstr>
      <vt:lpstr>Larissa</vt:lpstr>
      <vt:lpstr>Der tropische Regenwald ist in Gefahr</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197</cp:revision>
  <dcterms:created xsi:type="dcterms:W3CDTF">2013-10-08T07:58:50Z</dcterms:created>
  <dcterms:modified xsi:type="dcterms:W3CDTF">2022-07-11T15:18:46Z</dcterms:modified>
</cp:coreProperties>
</file>